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6"/>
    <p:sldMasterId id="2147483674" r:id="rId7"/>
    <p:sldMasterId id="2147483648" r:id="rId8"/>
  </p:sldMasterIdLst>
  <p:notesMasterIdLst>
    <p:notesMasterId r:id="rId10"/>
  </p:notesMasterIdLst>
  <p:sldIdLst>
    <p:sldId id="1607" r:id="rId9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227F2D-2C8A-4220-0663-6F98F1C1E280}" name="Paul Friedel" initials="PF" userId="S::paul.friedel@noord-holland.nl::00f57273-9b4f-4e36-b2ca-b255c067fe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BCDD1"/>
    <a:srgbClr val="FF7C80"/>
    <a:srgbClr val="FF0033"/>
    <a:srgbClr val="E7E8EA"/>
    <a:srgbClr val="002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s Thesingh-van Eijk" userId="debbfeb4-a145-4efd-8713-0c9481f5d5dd" providerId="ADAL" clId="{E67FC607-466B-4151-976C-93200744FD3C}"/>
    <pc:docChg chg="modSld">
      <pc:chgData name="Wies Thesingh-van Eijk" userId="debbfeb4-a145-4efd-8713-0c9481f5d5dd" providerId="ADAL" clId="{E67FC607-466B-4151-976C-93200744FD3C}" dt="2023-09-21T09:29:47.551" v="16" actId="6549"/>
      <pc:docMkLst>
        <pc:docMk/>
      </pc:docMkLst>
      <pc:sldChg chg="modSp mod">
        <pc:chgData name="Wies Thesingh-van Eijk" userId="debbfeb4-a145-4efd-8713-0c9481f5d5dd" providerId="ADAL" clId="{E67FC607-466B-4151-976C-93200744FD3C}" dt="2023-09-21T09:29:47.551" v="16" actId="6549"/>
        <pc:sldMkLst>
          <pc:docMk/>
          <pc:sldMk cId="2645048172" sldId="1607"/>
        </pc:sldMkLst>
        <pc:spChg chg="mod">
          <ac:chgData name="Wies Thesingh-van Eijk" userId="debbfeb4-a145-4efd-8713-0c9481f5d5dd" providerId="ADAL" clId="{E67FC607-466B-4151-976C-93200744FD3C}" dt="2023-09-20T09:53:54.278" v="0" actId="20577"/>
          <ac:spMkLst>
            <pc:docMk/>
            <pc:sldMk cId="2645048172" sldId="1607"/>
            <ac:spMk id="88" creationId="{8112C6D4-9C53-9B9C-19A8-DDB257FF61CA}"/>
          </ac:spMkLst>
        </pc:spChg>
        <pc:spChg chg="mod">
          <ac:chgData name="Wies Thesingh-van Eijk" userId="debbfeb4-a145-4efd-8713-0c9481f5d5dd" providerId="ADAL" clId="{E67FC607-466B-4151-976C-93200744FD3C}" dt="2023-09-21T09:29:47.551" v="16" actId="6549"/>
          <ac:spMkLst>
            <pc:docMk/>
            <pc:sldMk cId="2645048172" sldId="1607"/>
            <ac:spMk id="105" creationId="{7A081822-5592-2D9E-BB96-769ECE96D8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B485DCA-A326-437E-B918-A5F2834667C1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A2F75B2-6D94-4684-8073-60E6D68C93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0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/>
              <a:t>Na BO: wijzigingen (nieuwe/aangepaste zoekgebieden) </a:t>
            </a:r>
            <a:r>
              <a:rPr lang="nl-NL" err="1"/>
              <a:t>dmv</a:t>
            </a:r>
            <a:r>
              <a:rPr lang="nl-NL"/>
              <a:t> collegebesluit aanmelden voor Herijking bij programma</a:t>
            </a:r>
            <a:endParaRPr lang="en-US"/>
          </a:p>
          <a:p>
            <a:pPr marL="185766" indent="-1857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/>
              <a:t>Toekomstige ontwikkelingen in tekst Herijking aankondigen ('</a:t>
            </a:r>
            <a:r>
              <a:rPr lang="nl-NL" err="1"/>
              <a:t>onderzoeksagenda</a:t>
            </a:r>
            <a:r>
              <a:rPr lang="nl-NL"/>
              <a:t>'), later in RES-viewer opnemen (RES 3.0)</a:t>
            </a:r>
            <a:endParaRPr lang="en-US"/>
          </a:p>
          <a:p>
            <a:pPr marL="185766" indent="-1857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/>
              <a:t>Eind 2023/begin 2024: Schrijfproces Herijking/RES 2.0 o.b.v. uitgangpuntennotitie</a:t>
            </a:r>
            <a:endParaRPr lang="en-US"/>
          </a:p>
          <a:p>
            <a:pPr marL="185766" indent="-1857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>
                <a:cs typeface="Calibri"/>
              </a:rPr>
              <a:t>Feb</a:t>
            </a:r>
            <a:r>
              <a:rPr lang="nl-NL"/>
              <a:t> 2024: Herijking RES in BO XL (haalbaar?)</a:t>
            </a:r>
            <a:endParaRPr lang="en-US"/>
          </a:p>
          <a:p>
            <a:pPr marL="185766" indent="-1857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/>
              <a:t>Medio 2024: lokale besluitvorming Herijking/RES 2.0</a:t>
            </a:r>
            <a:endParaRPr lang="en-US"/>
          </a:p>
          <a:p>
            <a:pPr marL="185766" indent="-1857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/>
              <a:t>Na lokale besluitvorming Herijking: Definitief vastgestelde wijzigingen verwerkt in </a:t>
            </a:r>
            <a:r>
              <a:rPr lang="nl-NL" err="1"/>
              <a:t>kaartlaag</a:t>
            </a:r>
            <a:r>
              <a:rPr lang="nl-NL"/>
              <a:t> RES 2.0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1A2F75B2-6D94-4684-8073-60E6D68C9310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013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6096000" y="0"/>
            <a:ext cx="6096000" cy="6865268"/>
          </a:xfrm>
          <a:prstGeom prst="rect">
            <a:avLst/>
          </a:prstGeom>
          <a:solidFill>
            <a:srgbClr val="E5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4072" y="1412776"/>
            <a:ext cx="4752528" cy="1872208"/>
          </a:xfrm>
        </p:spPr>
        <p:txBody>
          <a:bodyPr lIns="0" tIns="0" rIns="0" bIns="0" anchor="b">
            <a:normAutofit/>
          </a:bodyPr>
          <a:lstStyle>
            <a:lvl1pPr algn="l">
              <a:defRPr sz="26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Titel van de presentatie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4072" y="3501008"/>
            <a:ext cx="4752528" cy="223224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Subtitel of datum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5" y="2348880"/>
            <a:ext cx="352995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Sleep de afbeelding naar de </a:t>
            </a:r>
            <a:br>
              <a:rPr lang="nl-NL"/>
            </a:br>
            <a:r>
              <a:rPr lang="nl-NL"/>
              <a:t>tijdelijke aanduiding of klik </a:t>
            </a:r>
            <a:br>
              <a:rPr lang="nl-NL"/>
            </a:br>
            <a:r>
              <a:rPr lang="nl-NL"/>
              <a:t>op het pictogram als u een </a:t>
            </a:r>
            <a:br>
              <a:rPr lang="nl-NL"/>
            </a:br>
            <a:r>
              <a:rPr lang="nl-NL"/>
              <a:t>afbeelding wilt toevoegen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920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groot">
    <p:bg>
      <p:bgPr>
        <a:solidFill>
          <a:srgbClr val="E5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Sleep de afbeelding naar de </a:t>
            </a:r>
            <a:br>
              <a:rPr lang="nl-NL"/>
            </a:br>
            <a:r>
              <a:rPr lang="nl-NL"/>
              <a:t>tijdelijke aanduiding of klik </a:t>
            </a:r>
            <a:br>
              <a:rPr lang="nl-NL"/>
            </a:br>
            <a:r>
              <a:rPr lang="nl-NL"/>
              <a:t>op het pictogram als u een </a:t>
            </a:r>
            <a:br>
              <a:rPr lang="nl-NL"/>
            </a:br>
            <a:r>
              <a:rPr lang="nl-NL"/>
              <a:t>afbeelding wilt toevoegen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301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groot">
    <p:bg>
      <p:bgPr>
        <a:solidFill>
          <a:srgbClr val="F8F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767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B357C-C73A-43C1-A841-37D681FE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E3B119-7C07-428D-9463-6A8F3100D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446835-016B-4B99-877E-86EC1890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B049-A6D0-4409-A189-FAC1EA85B58C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62C8AA-929C-42F6-9CBA-139780D8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C3DDD0-5A05-4280-B290-81BE8E80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9821-148F-4423-9513-BD2188E566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78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dia (zakelij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41245-4068-D143-A9F3-096CD8CFA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03201" y="106363"/>
            <a:ext cx="10290629" cy="2387600"/>
          </a:xfrm>
          <a:prstGeom prst="rect">
            <a:avLst/>
          </a:prstGeom>
        </p:spPr>
        <p:txBody>
          <a:bodyPr anchor="b"/>
          <a:lstStyle>
            <a:lvl1pPr algn="l">
              <a:defRPr sz="9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327BFB-45C6-724E-A3FE-5DD471F8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27314" y="2541134"/>
            <a:ext cx="9144000" cy="6520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06BE148-E2CA-144B-B795-748402838E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5907314" cy="3189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D42CE03A-ECA3-3545-B691-618C047C2A16}"/>
              </a:ext>
            </a:extLst>
          </p:cNvPr>
          <p:cNvSpPr/>
          <p:nvPr/>
        </p:nvSpPr>
        <p:spPr>
          <a:xfrm rot="18937121">
            <a:off x="10685367" y="-548542"/>
            <a:ext cx="1584176" cy="1584176"/>
          </a:xfrm>
          <a:prstGeom prst="roundRect">
            <a:avLst/>
          </a:prstGeom>
          <a:solidFill>
            <a:srgbClr val="08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E6A278D-CFEF-A540-A177-87D98FDC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31" y="5893581"/>
            <a:ext cx="3450985" cy="7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1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9A213-8F3B-5049-A511-E8F08AAA7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58261" y="-16241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968A3BA-5E17-E14D-AAF2-F6FC3A8DB0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1363662"/>
            <a:ext cx="11792000" cy="5332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06ADAF32-B786-C94D-B88A-0A08CFD3EEFE}"/>
              </a:ext>
            </a:extLst>
          </p:cNvPr>
          <p:cNvSpPr/>
          <p:nvPr/>
        </p:nvSpPr>
        <p:spPr>
          <a:xfrm rot="18937121">
            <a:off x="10685367" y="-548542"/>
            <a:ext cx="1584176" cy="1584176"/>
          </a:xfrm>
          <a:prstGeom prst="roundRect">
            <a:avLst/>
          </a:prstGeom>
          <a:solidFill>
            <a:srgbClr val="08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60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0972F-AA68-0646-B7EE-BBDEE88A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45" y="1450246"/>
            <a:ext cx="6456456" cy="2852737"/>
          </a:xfrm>
          <a:prstGeom prst="rect">
            <a:avLst/>
          </a:prstGeom>
        </p:spPr>
        <p:txBody>
          <a:bodyPr anchor="b"/>
          <a:lstStyle>
            <a:lvl1pPr algn="ctr">
              <a:defRPr lang="nl-NL" sz="4000" i="1" smtClean="0">
                <a:solidFill>
                  <a:srgbClr val="FDC94D"/>
                </a:solidFill>
                <a:effectLst/>
              </a:defRPr>
            </a:lvl1pPr>
          </a:lstStyle>
          <a:p>
            <a:r>
              <a:rPr lang="nl-NL" i="1">
                <a:solidFill>
                  <a:srgbClr val="FDC84D"/>
                </a:solidFill>
                <a:effectLst/>
                <a:latin typeface="TheSans" panose="02000503050000020004" pitchFamily="2" charset="0"/>
              </a:rPr>
              <a:t>Waar we ons voedsel nu nog uit alle uithoeken van de wereld halen, zullen we dat  in de toekomst steeds meer lokaal gaan produceren.</a:t>
            </a:r>
            <a:endParaRPr lang="nl-NL">
              <a:solidFill>
                <a:srgbClr val="FDC84D"/>
              </a:solidFill>
              <a:effectLst/>
              <a:latin typeface="TheSans" panose="02000503050000020004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CAB72C-7AD4-A34E-A448-E682B4D25D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3752" y="4589463"/>
            <a:ext cx="6298372" cy="478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voornaam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5D5C99-2FF2-D649-9E0B-8FF3F039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98" y="423866"/>
            <a:ext cx="637347" cy="4780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41CBA7-EC04-6141-B564-C5E440E4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303064" y="3968213"/>
            <a:ext cx="637347" cy="478010"/>
          </a:xfrm>
          <a:prstGeom prst="rect">
            <a:avLst/>
          </a:prstGeom>
        </p:spPr>
      </p:pic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9E5528BD-10C0-3040-90D6-BC8A9204D9A8}"/>
              </a:ext>
            </a:extLst>
          </p:cNvPr>
          <p:cNvSpPr/>
          <p:nvPr/>
        </p:nvSpPr>
        <p:spPr>
          <a:xfrm rot="18937121">
            <a:off x="-792088" y="3155270"/>
            <a:ext cx="1584176" cy="1584176"/>
          </a:xfrm>
          <a:prstGeom prst="roundRect">
            <a:avLst/>
          </a:prstGeom>
          <a:solidFill>
            <a:srgbClr val="08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B3D67DD9-61E5-E845-99F4-1887FF7DE6E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302877" y="5168748"/>
            <a:ext cx="6539476" cy="478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achternaam 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55892B5-4155-384B-9466-7B8D0546F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45489" y="1105990"/>
            <a:ext cx="2335834" cy="396148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85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kverdeling vrij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646-7DDC-4F4D-B29C-21D49D629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552558-3E70-1745-89E7-CADBBED5C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7050" y="1612900"/>
            <a:ext cx="2548150" cy="359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4325BD69-A8AD-B346-A2CE-048265DAD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3450" y="1612900"/>
            <a:ext cx="2548150" cy="359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8236A39D-EC6E-6C4E-B29C-15522733F3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0250" y="1612900"/>
            <a:ext cx="2548150" cy="359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BCD0341-6133-6348-AF8A-DCBB814CA6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7513" y="2146300"/>
            <a:ext cx="2547937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00E12772-6AEA-164B-B867-69F9794239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3913" y="2146300"/>
            <a:ext cx="2547937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id="{38123504-F33F-AE48-828B-136F1826A3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2313" y="2146300"/>
            <a:ext cx="2547937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9D21A522-C13F-6548-B679-53FE7E7FDE8F}"/>
              </a:ext>
            </a:extLst>
          </p:cNvPr>
          <p:cNvSpPr/>
          <p:nvPr/>
        </p:nvSpPr>
        <p:spPr>
          <a:xfrm rot="18937121">
            <a:off x="10685367" y="-548542"/>
            <a:ext cx="1584176" cy="1584176"/>
          </a:xfrm>
          <a:prstGeom prst="roundRect">
            <a:avLst/>
          </a:prstGeom>
          <a:solidFill>
            <a:srgbClr val="08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3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e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8C7D8-4136-ED43-A378-76B52C131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58262" y="-16241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0B4908-2537-FB4D-9AAF-8C644286FB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366" y="1436914"/>
            <a:ext cx="4586514" cy="50654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7F23EA-BACA-F340-A1C1-2F54832DB3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04218" y="1436688"/>
            <a:ext cx="5345112" cy="506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F057BF4A-0B51-8D47-BB87-D0882F5C216D}"/>
              </a:ext>
            </a:extLst>
          </p:cNvPr>
          <p:cNvSpPr/>
          <p:nvPr/>
        </p:nvSpPr>
        <p:spPr>
          <a:xfrm rot="18937121">
            <a:off x="10685367" y="-548542"/>
            <a:ext cx="1584176" cy="1584176"/>
          </a:xfrm>
          <a:prstGeom prst="roundRect">
            <a:avLst/>
          </a:prstGeom>
          <a:solidFill>
            <a:srgbClr val="08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010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nnisses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F16F9F-6245-F14D-A4CF-B3D1EAD380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59707" y="2211698"/>
            <a:ext cx="5157787" cy="30513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rgbClr val="0845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Titel kennissessie….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2A4E74-4840-C94C-8DEC-FCB696E8E4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08812" y="1141154"/>
            <a:ext cx="4888327" cy="82391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167F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2DC4B7B-5E4B-534C-BFDF-4EE6CAEE37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925" y="2220546"/>
            <a:ext cx="2125663" cy="3070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9CC3AF1-62D6-3549-8502-BCBAE0038E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5400308"/>
            <a:ext cx="2125663" cy="65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Naam spreker 1</a:t>
            </a:r>
          </a:p>
        </p:txBody>
      </p:sp>
      <p:sp>
        <p:nvSpPr>
          <p:cNvPr id="21" name="Tijdelijke aanduiding voor afbeelding 15">
            <a:extLst>
              <a:ext uri="{FF2B5EF4-FFF2-40B4-BE49-F238E27FC236}">
                <a16:creationId xmlns:a16="http://schemas.microsoft.com/office/drawing/2014/main" id="{132FA518-F068-E147-95E2-EC0C29737B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4316" y="2220546"/>
            <a:ext cx="2125663" cy="3070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70FE26BC-79D4-904A-A7A9-742C072AFE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4316" y="5400308"/>
            <a:ext cx="2125663" cy="65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Naam spreker 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534E0B-7E64-844A-BF92-7A51B113A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59631" y="-1847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KENNISSESSIE</a:t>
            </a:r>
          </a:p>
        </p:txBody>
      </p:sp>
    </p:spTree>
    <p:extLst>
      <p:ext uri="{BB962C8B-B14F-4D97-AF65-F5344CB8AC3E}">
        <p14:creationId xmlns:p14="http://schemas.microsoft.com/office/powerpoint/2010/main" val="398990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 met quote">
    <p:bg>
      <p:bgPr>
        <a:solidFill>
          <a:srgbClr val="E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12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Sleep de afbeelding naar de </a:t>
            </a:r>
            <a:br>
              <a:rPr lang="nl-NL"/>
            </a:br>
            <a:r>
              <a:rPr lang="nl-NL"/>
              <a:t>tijdelijke aanduiding of klik </a:t>
            </a:r>
            <a:br>
              <a:rPr lang="nl-NL"/>
            </a:br>
            <a:r>
              <a:rPr lang="nl-NL"/>
              <a:t>op het pictogram als u een </a:t>
            </a:r>
            <a:br>
              <a:rPr lang="nl-NL"/>
            </a:br>
            <a:r>
              <a:rPr lang="nl-NL"/>
              <a:t>afbeelding wilt toevoegen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4072" y="1412776"/>
            <a:ext cx="4752528" cy="2232248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quote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4073" y="3933056"/>
            <a:ext cx="4752782" cy="1752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80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78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">
            <a:extLst>
              <a:ext uri="{FF2B5EF4-FFF2-40B4-BE49-F238E27FC236}">
                <a16:creationId xmlns:a16="http://schemas.microsoft.com/office/drawing/2014/main" id="{9FDE9096-C698-4D4D-8D7E-F3BE68BCAD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15888" y="-50800"/>
            <a:ext cx="12363451" cy="1562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534E0B-7E64-844A-BF92-7A51B113A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19875" y="-1847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WORKSHOP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F16F9F-6245-F14D-A4CF-B3D1EAD380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59708" y="2227552"/>
            <a:ext cx="5275774" cy="3070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rgbClr val="0845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Titel workshop……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2A4E74-4840-C94C-8DEC-FCB696E8E4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98873" y="1188346"/>
            <a:ext cx="4888327" cy="82391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167F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2DC4B7B-5E4B-534C-BFDF-4EE6CAEE37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925" y="2227552"/>
            <a:ext cx="2125663" cy="3070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9CC3AF1-62D6-3549-8502-BCBAE0038E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5407314"/>
            <a:ext cx="2125663" cy="65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Naam spreker 1</a:t>
            </a:r>
          </a:p>
        </p:txBody>
      </p:sp>
      <p:sp>
        <p:nvSpPr>
          <p:cNvPr id="21" name="Tijdelijke aanduiding voor afbeelding 15">
            <a:extLst>
              <a:ext uri="{FF2B5EF4-FFF2-40B4-BE49-F238E27FC236}">
                <a16:creationId xmlns:a16="http://schemas.microsoft.com/office/drawing/2014/main" id="{132FA518-F068-E147-95E2-EC0C29737B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4316" y="2227552"/>
            <a:ext cx="2125663" cy="3070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70FE26BC-79D4-904A-A7A9-742C072AFE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4316" y="5407314"/>
            <a:ext cx="2125663" cy="65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Naam spreker 2</a:t>
            </a:r>
          </a:p>
        </p:txBody>
      </p:sp>
    </p:spTree>
    <p:extLst>
      <p:ext uri="{BB962C8B-B14F-4D97-AF65-F5344CB8AC3E}">
        <p14:creationId xmlns:p14="http://schemas.microsoft.com/office/powerpoint/2010/main" val="2580074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5638F-FE5B-6940-ACA5-964486F8A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6539" y="-1741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D366089-4F41-3A4F-BB2F-E60CF3A1B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75" y="1870075"/>
            <a:ext cx="8142288" cy="358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Titel tabel</a:t>
            </a: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2F58FDFD-E9FA-4A48-AFDA-7A38D64165E1}"/>
              </a:ext>
            </a:extLst>
          </p:cNvPr>
          <p:cNvSpPr/>
          <p:nvPr/>
        </p:nvSpPr>
        <p:spPr>
          <a:xfrm rot="18937121">
            <a:off x="10685367" y="-548542"/>
            <a:ext cx="1584176" cy="1584176"/>
          </a:xfrm>
          <a:prstGeom prst="roundRect">
            <a:avLst/>
          </a:prstGeom>
          <a:solidFill>
            <a:srgbClr val="08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ijdelijke aanduiding voor tabel 22">
            <a:extLst>
              <a:ext uri="{FF2B5EF4-FFF2-40B4-BE49-F238E27FC236}">
                <a16:creationId xmlns:a16="http://schemas.microsoft.com/office/drawing/2014/main" id="{0B6BC53E-6F9A-A340-8599-B287956F530E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473075" y="2311400"/>
            <a:ext cx="8142288" cy="421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601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k met titel en vrij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4531F0B6-0AB6-9F4A-A53C-72969EED766A}"/>
              </a:ext>
            </a:extLst>
          </p:cNvPr>
          <p:cNvSpPr/>
          <p:nvPr/>
        </p:nvSpPr>
        <p:spPr>
          <a:xfrm>
            <a:off x="383177" y="435429"/>
            <a:ext cx="12958354" cy="5974080"/>
          </a:xfrm>
          <a:prstGeom prst="roundRect">
            <a:avLst/>
          </a:prstGeom>
          <a:solidFill>
            <a:srgbClr val="FDC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1F9B17B-55D5-034D-B4D2-C62964BE5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0874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41607CA-F271-3B49-B456-C258E676E6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2413000"/>
            <a:ext cx="5066211" cy="347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5DCE78D7-D0C0-8A43-9034-BAC65DC444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9432" y="2413000"/>
            <a:ext cx="4994368" cy="347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64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k met titel en vrije inhou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4531F0B6-0AB6-9F4A-A53C-72969EED766A}"/>
              </a:ext>
            </a:extLst>
          </p:cNvPr>
          <p:cNvSpPr/>
          <p:nvPr/>
        </p:nvSpPr>
        <p:spPr>
          <a:xfrm>
            <a:off x="383177" y="435429"/>
            <a:ext cx="12958354" cy="5974080"/>
          </a:xfrm>
          <a:prstGeom prst="roundRect">
            <a:avLst/>
          </a:prstGeom>
          <a:solidFill>
            <a:srgbClr val="16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1F9B17B-55D5-034D-B4D2-C62964BE5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0874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41607CA-F271-3B49-B456-C258E676E6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2413000"/>
            <a:ext cx="5066211" cy="347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5DCE78D7-D0C0-8A43-9034-BAC65DC444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9432" y="2413000"/>
            <a:ext cx="4994368" cy="347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184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66A8D5-4F3B-E24A-BD4C-FA6E07CF0B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E0ED0BE9-1097-6249-A656-FB6E01F3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4" y="753564"/>
            <a:ext cx="4827451" cy="1013765"/>
          </a:xfrm>
          <a:prstGeom prst="rect">
            <a:avLst/>
          </a:prstGeom>
        </p:spPr>
      </p:pic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C0CCE88D-834E-5F47-B639-83CAF3A9CE7D}"/>
              </a:ext>
            </a:extLst>
          </p:cNvPr>
          <p:cNvSpPr/>
          <p:nvPr/>
        </p:nvSpPr>
        <p:spPr>
          <a:xfrm>
            <a:off x="8604069" y="4302045"/>
            <a:ext cx="4214949" cy="1236617"/>
          </a:xfrm>
          <a:prstGeom prst="roundRect">
            <a:avLst/>
          </a:prstGeom>
          <a:solidFill>
            <a:srgbClr val="167FB7"/>
          </a:solidFill>
          <a:ln>
            <a:solidFill>
              <a:srgbClr val="167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CB2B625-9DA4-AC41-AB22-60E92E1E7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1027" y="4387451"/>
            <a:ext cx="4687614" cy="619448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TITEL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EE8994D-6416-5E4B-985E-259DF67E4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1027" y="4954487"/>
            <a:ext cx="2832100" cy="636587"/>
          </a:xfrm>
        </p:spPr>
        <p:txBody>
          <a:bodyPr/>
          <a:lstStyle>
            <a:lvl5pPr marL="11113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4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052995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66A8D5-4F3B-E24A-BD4C-FA6E07CF0B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2080" y="383178"/>
            <a:ext cx="10789920" cy="50596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E0ED0BE9-1097-6249-A656-FB6E01F3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6" y="5616502"/>
            <a:ext cx="4827451" cy="1013765"/>
          </a:xfrm>
          <a:prstGeom prst="rect">
            <a:avLst/>
          </a:prstGeom>
        </p:spPr>
      </p:pic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C0CCE88D-834E-5F47-B639-83CAF3A9CE7D}"/>
              </a:ext>
            </a:extLst>
          </p:cNvPr>
          <p:cNvSpPr/>
          <p:nvPr/>
        </p:nvSpPr>
        <p:spPr>
          <a:xfrm>
            <a:off x="8604069" y="4833273"/>
            <a:ext cx="4214949" cy="1236617"/>
          </a:xfrm>
          <a:prstGeom prst="roundRect">
            <a:avLst/>
          </a:prstGeom>
          <a:solidFill>
            <a:srgbClr val="167FB7"/>
          </a:solidFill>
          <a:ln>
            <a:solidFill>
              <a:srgbClr val="167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DD8D4E8-37AD-1646-8660-A21F8CA45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3550" y="5052621"/>
            <a:ext cx="4687614" cy="51055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TITEL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C7DBA893-EB81-8C4E-B496-DC9A30870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50" y="5483535"/>
            <a:ext cx="2832100" cy="636587"/>
          </a:xfrm>
        </p:spPr>
        <p:txBody>
          <a:bodyPr/>
          <a:lstStyle>
            <a:lvl5pPr marL="11113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4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11777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36E7C-43DB-3C4D-9385-2B32A2B7E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353" y="698325"/>
            <a:ext cx="468761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33D12B-8CEE-B340-9565-3E8A71868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375" y="2427890"/>
            <a:ext cx="4711591" cy="3441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51BB15E-11D8-6748-A6D4-AFFC088FE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0022" y="698325"/>
            <a:ext cx="6614625" cy="5170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220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en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D57B69D2-F0EC-8E40-BAB6-8FC78985C1AC}"/>
              </a:ext>
            </a:extLst>
          </p:cNvPr>
          <p:cNvSpPr/>
          <p:nvPr/>
        </p:nvSpPr>
        <p:spPr>
          <a:xfrm rot="16200000">
            <a:off x="7837864" y="-2804011"/>
            <a:ext cx="1994264" cy="7602282"/>
          </a:xfrm>
          <a:prstGeom prst="roundRect">
            <a:avLst/>
          </a:prstGeom>
          <a:solidFill>
            <a:srgbClr val="FDC94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E2AB407-2FE6-324B-90CA-1CF696C114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5125" y="382588"/>
            <a:ext cx="4294188" cy="29310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FB2BB771-C766-8245-91E1-B4BDB3A029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125" y="3544390"/>
            <a:ext cx="4294188" cy="30046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5B4F0B1-F2C7-A241-8814-46E27AA95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3189" y="1047999"/>
            <a:ext cx="5503816" cy="5630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8457A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E0394A6-F4FE-3B4E-ACB2-9244D544D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73189" y="2185851"/>
            <a:ext cx="5504361" cy="43625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765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D872D64-51F4-C543-8C94-976331380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6539" y="-1741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1C35F58-E947-EA4A-82EA-D324A1BF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08" y="200297"/>
            <a:ext cx="3450985" cy="724707"/>
          </a:xfrm>
          <a:prstGeom prst="rect">
            <a:avLst/>
          </a:prstGeom>
        </p:spPr>
      </p:pic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63E046D2-E5B1-2943-86A8-AC1ED3AE672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57528" y="1244600"/>
            <a:ext cx="5172075" cy="5268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abel 2">
            <a:extLst>
              <a:ext uri="{FF2B5EF4-FFF2-40B4-BE49-F238E27FC236}">
                <a16:creationId xmlns:a16="http://schemas.microsoft.com/office/drawing/2014/main" id="{C0F2E2DA-977F-7347-AA09-71C051092AD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514194" y="1244600"/>
            <a:ext cx="5172075" cy="5268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206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Sleep de afbeelding naar de </a:t>
            </a:r>
            <a:br>
              <a:rPr lang="nl-NL"/>
            </a:br>
            <a:r>
              <a:rPr lang="nl-NL"/>
              <a:t>tijdelijke aanduiding of klik </a:t>
            </a:r>
            <a:br>
              <a:rPr lang="nl-NL"/>
            </a:br>
            <a:r>
              <a:rPr lang="nl-NL"/>
              <a:t>op het pictogram als u een </a:t>
            </a:r>
            <a:br>
              <a:rPr lang="nl-NL"/>
            </a:br>
            <a:r>
              <a:rPr lang="nl-NL"/>
              <a:t>afbeelding wilt toevoegen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65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">
    <p:bg>
      <p:bgPr>
        <a:solidFill>
          <a:srgbClr val="E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12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Sleep de afbeelding naar de </a:t>
            </a:r>
            <a:br>
              <a:rPr lang="nl-NL"/>
            </a:br>
            <a:r>
              <a:rPr lang="nl-NL"/>
              <a:t>tijdelijke aanduiding of klik </a:t>
            </a:r>
            <a:br>
              <a:rPr lang="nl-NL"/>
            </a:br>
            <a:r>
              <a:rPr lang="nl-NL"/>
              <a:t>op het pictogram als u een </a:t>
            </a:r>
            <a:br>
              <a:rPr lang="nl-NL"/>
            </a:br>
            <a:r>
              <a:rPr lang="nl-NL"/>
              <a:t>afbeelding wilt toevoegen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744071" y="1340770"/>
            <a:ext cx="4752529" cy="1091860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</a:t>
            </a:r>
            <a:r>
              <a:rPr lang="nl-NL" err="1"/>
              <a:t>diatitel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10710407" y="938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7"/>
          </p:nvPr>
        </p:nvSpPr>
        <p:spPr>
          <a:xfrm>
            <a:off x="6744072" y="2648656"/>
            <a:ext cx="4752527" cy="3469045"/>
          </a:xfrm>
        </p:spPr>
        <p:txBody>
          <a:bodyPr lIns="0" tIns="0" rIns="0" bIns="46800"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7399316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504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EBB34-D953-232A-25BF-9AC7831AA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F88387-D6E9-2656-1A51-4C317C40E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6E4469-74E9-7219-8D35-5A7A5858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64D2B0-850E-7A38-2B77-62CAE284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23310-A930-069C-6108-F4354647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351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F9C11-F44D-044A-8EBE-0667B90B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6247E-FAA8-DEF0-A4A8-9C92F213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E082AD-3C7D-15EB-168F-1912CEB3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28F21-E33A-1D29-B3C8-943BFC2F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01055-ADCB-C656-189D-2F25C435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828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06C36-044C-75A1-7B15-4C6986E3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A2B0B-02D3-6F09-B021-F8D55764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B8DF4C-4B33-9FF5-3B56-83DB3967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079B2A-56D4-8CF1-293F-C01DEED7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BFEDC6-1456-7859-D424-CCC3291E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099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F8EA8-BB76-D2F9-22C7-981C9B28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926A2F-2899-F2A7-6157-5502B5C95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B31C57-82D0-3A61-4333-A6F958D6F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A50A00-7CDB-2CAC-3BD4-03CE3592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2B7910-97D1-6CBF-570F-5016DFBE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38E710-72E9-AE9C-62E8-3D7FE652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134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A456D-8264-4048-94E8-8B83B2F2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03032C-EFAE-7573-7753-D0BD2CBF0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DD4D39-049B-6B9C-25C0-0DEA1519D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D6FD2B-E407-D320-5412-100B81BB3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A35BAC-A83C-F3C7-3E58-7D6313E94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00FC59-45E5-84FA-57AC-328ADB46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8705BC-B1AC-3DA0-7126-2D67026D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542ED6-4176-680B-EBB0-C6998B2C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040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97062-360B-BDC6-6F56-49ECAA8A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6D5921-A30B-F815-40CB-803FC438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EB4726-5C63-7A89-5951-55C37EC4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49E21F-1552-6D7D-5926-0BA8AF38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224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6D75F4-F5A0-9643-20E5-F0099044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A479DB-C517-3C25-1A93-86ACF969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8909DD-1DE1-172C-F08F-8C918CD1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152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86B79-EBBD-C688-47CD-03020C84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1B079-42A6-8F65-19C6-8DCD7BB4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314510-3B87-1AD6-403D-935F0B7CB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C513C7-24EA-0125-9451-5D8629C7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1474BF-7429-9976-11F7-587A6A3A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436A68-F882-0DB6-E796-BC7A63A6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534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DBB0-0574-D501-6F2B-1EEAFF77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D7BCC6-BF46-1001-2919-97F3846FB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1AE41F-43E6-BACF-A65C-E2068DEDA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9691A2-5053-32A0-6488-36B19271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0D4134-48ED-951C-5DBD-A48C86CD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E69FDB-BAF1-5AE3-E335-C24A2761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51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links">
    <p:bg>
      <p:bgPr>
        <a:solidFill>
          <a:srgbClr val="E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705138" y="1888705"/>
            <a:ext cx="4752528" cy="4251276"/>
          </a:xfrm>
        </p:spPr>
        <p:txBody>
          <a:bodyPr lIns="0" tIns="0" rIns="0" bIns="4680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r">
              <a:buClr>
                <a:schemeClr val="tx1"/>
              </a:buClr>
              <a:buFontTx/>
              <a:buNone/>
              <a:defRPr sz="12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Sleep de afbeelding naar de </a:t>
            </a:r>
            <a:br>
              <a:rPr lang="nl-NL"/>
            </a:br>
            <a:r>
              <a:rPr lang="nl-NL"/>
              <a:t>tijdelijke aanduiding of klik </a:t>
            </a:r>
            <a:br>
              <a:rPr lang="nl-NL"/>
            </a:br>
            <a:r>
              <a:rPr lang="nl-NL"/>
              <a:t>op het pictogram als u een </a:t>
            </a:r>
            <a:br>
              <a:rPr lang="nl-NL"/>
            </a:br>
            <a:r>
              <a:rPr lang="nl-NL"/>
              <a:t>afbeelding wilt toevoegen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10710407" y="938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20351" y="548680"/>
            <a:ext cx="4752529" cy="1091860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</a:t>
            </a:r>
            <a:r>
              <a:rPr lang="nl-NL" err="1"/>
              <a:t>diatitel</a:t>
            </a:r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1777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763FE-433A-D16A-D254-52BA4650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BC87E8-4271-0DB0-EF90-ACEB3760D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435B87-EEF0-51BA-3F31-CD4A3A37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4FA7A-BDFC-D818-FAC4-F9986A26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B03BA-99CA-48B4-3C4A-A27E6A9A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4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7FE84A-CB17-4005-42E3-CF247DFAA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083894-F512-E767-8895-28FE6B96F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1C6E9-8514-FBAB-3CB6-A5E54C72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F6C6C8-728A-2EC8-6DF2-12F9B66B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B5218A-7851-EA45-E03E-5D9CD273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751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ijz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7"/>
          </p:nvPr>
        </p:nvSpPr>
        <p:spPr>
          <a:xfrm>
            <a:off x="6744072" y="1888705"/>
            <a:ext cx="4752527" cy="4251276"/>
          </a:xfrm>
        </p:spPr>
        <p:txBody>
          <a:bodyPr lIns="0" tIns="0" rIns="0" bIns="46800"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705138" y="1888705"/>
            <a:ext cx="4752528" cy="4251276"/>
          </a:xfrm>
        </p:spPr>
        <p:txBody>
          <a:bodyPr lIns="0" tIns="0" rIns="0" bIns="4680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05138" y="548680"/>
            <a:ext cx="4701547" cy="1107096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</a:t>
            </a:r>
            <a:r>
              <a:rPr lang="nl-NL" err="1"/>
              <a:t>diatitel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86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links">
    <p:bg>
      <p:bgPr>
        <a:solidFill>
          <a:srgbClr val="E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800" y="1122920"/>
            <a:ext cx="7776864" cy="4374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744071" y="1340770"/>
            <a:ext cx="4752529" cy="1091860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</a:t>
            </a:r>
            <a:r>
              <a:rPr lang="nl-NL" err="1"/>
              <a:t>diatitel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10710407" y="938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12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6744072" y="2648656"/>
            <a:ext cx="4752528" cy="358865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  <a:lvl2pPr marL="360363" indent="-285750">
              <a:lnSpc>
                <a:spcPct val="114000"/>
              </a:lnSpc>
              <a:spcBef>
                <a:spcPts val="0"/>
              </a:spcBef>
              <a:defRPr sz="1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2pPr>
            <a:lvl3pPr>
              <a:defRPr sz="1800" baseline="0">
                <a:latin typeface="News Gothic MT" charset="0"/>
              </a:defRPr>
            </a:lvl3pPr>
            <a:lvl4pPr>
              <a:defRPr sz="1800" baseline="0">
                <a:latin typeface="News Gothic MT" charset="0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9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e achtergrond">
    <p:bg>
      <p:bgPr>
        <a:solidFill>
          <a:srgbClr val="DB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5138" y="548680"/>
            <a:ext cx="4701547" cy="1107096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</a:t>
            </a:r>
            <a:r>
              <a:rPr lang="nl-NL" err="1"/>
              <a:t>diatitel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7"/>
          </p:nvPr>
        </p:nvSpPr>
        <p:spPr>
          <a:xfrm>
            <a:off x="6744072" y="1888705"/>
            <a:ext cx="4752527" cy="4251276"/>
          </a:xfrm>
        </p:spPr>
        <p:txBody>
          <a:bodyPr lIns="0" tIns="0" rIns="0" bIns="4680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705138" y="1888705"/>
            <a:ext cx="4701547" cy="4251276"/>
          </a:xfrm>
        </p:spPr>
        <p:txBody>
          <a:bodyPr lIns="0" tIns="0" rIns="0" bIns="4680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528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jze achtergrond">
    <p:bg>
      <p:bgPr>
        <a:solidFill>
          <a:srgbClr val="E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7"/>
          </p:nvPr>
        </p:nvSpPr>
        <p:spPr>
          <a:xfrm>
            <a:off x="6744072" y="1888705"/>
            <a:ext cx="4752527" cy="4251275"/>
          </a:xfrm>
        </p:spPr>
        <p:txBody>
          <a:bodyPr lIns="0" tIns="0" rIns="0" bIns="46800"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705138" y="1888705"/>
            <a:ext cx="4752528" cy="4251276"/>
          </a:xfrm>
        </p:spPr>
        <p:txBody>
          <a:bodyPr lIns="0" tIns="0" rIns="0" bIns="4680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05138" y="548680"/>
            <a:ext cx="4701547" cy="1107096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</a:t>
            </a:r>
            <a:r>
              <a:rPr lang="nl-NL" err="1"/>
              <a:t>diatitel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127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jz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7"/>
          </p:nvPr>
        </p:nvSpPr>
        <p:spPr>
          <a:xfrm>
            <a:off x="6744072" y="1888705"/>
            <a:ext cx="4752527" cy="4251276"/>
          </a:xfrm>
        </p:spPr>
        <p:txBody>
          <a:bodyPr lIns="0" tIns="0" rIns="0" bIns="46800"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705138" y="1888705"/>
            <a:ext cx="4752528" cy="4251276"/>
          </a:xfrm>
        </p:spPr>
        <p:txBody>
          <a:bodyPr lIns="0" tIns="0" rIns="0" bIns="4680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05138" y="548680"/>
            <a:ext cx="4701547" cy="1107096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</a:t>
            </a:r>
            <a:r>
              <a:rPr lang="nl-NL" err="1"/>
              <a:t>diatitel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2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3430800"/>
          </a:xfrm>
          <a:solidFill>
            <a:schemeClr val="bg2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0" i="0" baseline="0"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Sleep de afbeelding naar de </a:t>
            </a:r>
            <a:br>
              <a:rPr lang="nl-NL"/>
            </a:br>
            <a:r>
              <a:rPr lang="nl-NL"/>
              <a:t>tijdelijke aanduiding of klik </a:t>
            </a:r>
            <a:br>
              <a:rPr lang="nl-NL"/>
            </a:br>
            <a:r>
              <a:rPr lang="nl-NL"/>
              <a:t>op het pictogram als u een </a:t>
            </a:r>
            <a:br>
              <a:rPr lang="nl-NL"/>
            </a:br>
            <a:r>
              <a:rPr lang="nl-NL"/>
              <a:t>afbeelding wilt toevoegen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4072" y="1355228"/>
            <a:ext cx="4752528" cy="1080120"/>
          </a:xfrm>
        </p:spPr>
        <p:txBody>
          <a:bodyPr lIns="0" tIns="0" rIns="0" bIns="0" anchor="b">
            <a:normAutofit/>
          </a:bodyPr>
          <a:lstStyle>
            <a:lvl1pPr algn="l">
              <a:defRPr sz="2800" b="0" i="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Klik voor </a:t>
            </a:r>
            <a:r>
              <a:rPr lang="nl-NL" err="1"/>
              <a:t>diatitel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011" y="6453337"/>
            <a:ext cx="771423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30800"/>
            <a:ext cx="6096000" cy="3430800"/>
          </a:xfrm>
          <a:solidFill>
            <a:schemeClr val="bg2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/>
              <a:t>Sleep de afbeelding naar de </a:t>
            </a:r>
            <a:br>
              <a:rPr lang="nl-NL"/>
            </a:br>
            <a:r>
              <a:rPr lang="nl-NL"/>
              <a:t>tijdelijke aanduiding of klik </a:t>
            </a:r>
            <a:br>
              <a:rPr lang="nl-NL"/>
            </a:br>
            <a:r>
              <a:rPr lang="nl-NL"/>
              <a:t>op het pictogram als u een </a:t>
            </a:r>
            <a:br>
              <a:rPr lang="nl-NL"/>
            </a:br>
            <a:r>
              <a:rPr lang="nl-NL"/>
              <a:t>afbeelding wilt toevoegen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7"/>
          </p:nvPr>
        </p:nvSpPr>
        <p:spPr>
          <a:xfrm>
            <a:off x="6744072" y="2648083"/>
            <a:ext cx="4752527" cy="3445213"/>
          </a:xfrm>
        </p:spPr>
        <p:txBody>
          <a:bodyPr lIns="0" tIns="0" rIns="0" bIns="46800"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14" y="260649"/>
            <a:ext cx="1224686" cy="8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62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voor dia titel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D0F7A-BF42-0A48-AA4A-3FF7C7BFDAE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09D1-E44E-EC4F-8A4B-5188861CD8D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2600" kern="1200" baseline="0">
          <a:solidFill>
            <a:schemeClr val="tx1"/>
          </a:solidFill>
          <a:latin typeface="News Gothic MT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Font typeface="Arial" charset="0"/>
        <a:buChar char="•"/>
        <a:defRPr sz="1600" kern="1200" baseline="0">
          <a:solidFill>
            <a:schemeClr val="tx1"/>
          </a:solidFill>
          <a:latin typeface="News Gothic MT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charset="0"/>
        <a:buChar char="•"/>
        <a:defRPr sz="1600" kern="1200" baseline="0">
          <a:solidFill>
            <a:schemeClr val="tx1"/>
          </a:solidFill>
          <a:latin typeface="News Gothic MT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charset="0"/>
        <a:buChar char="•"/>
        <a:defRPr sz="1600" kern="1200" baseline="0">
          <a:solidFill>
            <a:schemeClr val="tx1"/>
          </a:solidFill>
          <a:latin typeface="News Gothic MT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charset="0"/>
        <a:buChar char="•"/>
        <a:defRPr sz="1600" kern="1200" baseline="0">
          <a:solidFill>
            <a:schemeClr val="tx1"/>
          </a:solidFill>
          <a:latin typeface="News Gothic MT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charset="0"/>
        <a:buChar char="•"/>
        <a:defRPr sz="1600" kern="1200" baseline="0">
          <a:solidFill>
            <a:schemeClr val="tx1"/>
          </a:solidFill>
          <a:latin typeface="News Gothic MT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BC88A9-D134-3041-A0CB-DC3B034BB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titel 13">
            <a:extLst>
              <a:ext uri="{FF2B5EF4-FFF2-40B4-BE49-F238E27FC236}">
                <a16:creationId xmlns:a16="http://schemas.microsoft.com/office/drawing/2014/main" id="{731A2F42-B64F-B34A-8822-C3A913F1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925" y="-15385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964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</p:sldLayoutIdLst>
  <p:hf sldNum="0" hdr="0" ft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rgbClr val="FDC94D"/>
          </a:solidFill>
          <a:latin typeface="TheSans" panose="0200050305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8457A"/>
          </a:solidFill>
          <a:latin typeface="TheSans" panose="02000503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heSans" panose="02000503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heSans" panose="02000503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67FB7"/>
          </a:solidFill>
          <a:latin typeface="TheSans" panose="02000503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9D4D47-4A58-1909-F15F-95A076D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D0DE5B-0F45-9574-1BD9-E57BD4A06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A57A25-B127-9AA3-4DA9-164001F79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7AE9-79D7-437C-B12D-69174B656216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B2DA60-4369-C5BF-F605-320DD2ABF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32A796-F848-6D6C-8A0D-DEFE56821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D620-A17B-4F5B-A55D-595921144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63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F70BBD39-1A46-D504-B517-1ABFB737A2DB}"/>
              </a:ext>
            </a:extLst>
          </p:cNvPr>
          <p:cNvCxnSpPr>
            <a:cxnSpLocks/>
          </p:cNvCxnSpPr>
          <p:nvPr/>
        </p:nvCxnSpPr>
        <p:spPr>
          <a:xfrm flipV="1">
            <a:off x="123825" y="2297194"/>
            <a:ext cx="11029753" cy="19688"/>
          </a:xfrm>
          <a:prstGeom prst="line">
            <a:avLst/>
          </a:prstGeom>
          <a:ln w="72390">
            <a:solidFill>
              <a:srgbClr val="2B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al 75">
            <a:extLst>
              <a:ext uri="{FF2B5EF4-FFF2-40B4-BE49-F238E27FC236}">
                <a16:creationId xmlns:a16="http://schemas.microsoft.com/office/drawing/2014/main" id="{4226434C-5F29-2AE5-6CAD-CA38790962C5}"/>
              </a:ext>
            </a:extLst>
          </p:cNvPr>
          <p:cNvSpPr/>
          <p:nvPr/>
        </p:nvSpPr>
        <p:spPr>
          <a:xfrm>
            <a:off x="2635134" y="1666258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rgbClr val="2B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1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4DA93767-B390-903B-0269-D55D76D806CC}"/>
              </a:ext>
            </a:extLst>
          </p:cNvPr>
          <p:cNvSpPr txBox="1">
            <a:spLocks/>
          </p:cNvSpPr>
          <p:nvPr/>
        </p:nvSpPr>
        <p:spPr>
          <a:xfrm>
            <a:off x="714834" y="189847"/>
            <a:ext cx="10762332" cy="10040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/>
                </a:solidFill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nl-NL" noProof="1"/>
              <a:t>Herijking RES</a:t>
            </a:r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E41A8915-3CBB-F48F-3818-2858AC8F5A7B}"/>
              </a:ext>
            </a:extLst>
          </p:cNvPr>
          <p:cNvSpPr/>
          <p:nvPr/>
        </p:nvSpPr>
        <p:spPr>
          <a:xfrm>
            <a:off x="625586" y="1685946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rgbClr val="2B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1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59317ED9-3DF6-5B4F-DF55-9A4FF753108C}"/>
              </a:ext>
            </a:extLst>
          </p:cNvPr>
          <p:cNvSpPr/>
          <p:nvPr/>
        </p:nvSpPr>
        <p:spPr>
          <a:xfrm>
            <a:off x="8685891" y="1685946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rgbClr val="2B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1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E510C8F8-7B90-D959-A767-2A32030A9DE9}"/>
              </a:ext>
            </a:extLst>
          </p:cNvPr>
          <p:cNvSpPr/>
          <p:nvPr/>
        </p:nvSpPr>
        <p:spPr>
          <a:xfrm>
            <a:off x="4660476" y="1685946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rgbClr val="2B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1">
              <a:solidFill>
                <a:schemeClr val="bg1"/>
              </a:solidFill>
            </a:endParaRPr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0F093194-338E-A917-16C9-E3420711FEAC}"/>
              </a:ext>
            </a:extLst>
          </p:cNvPr>
          <p:cNvSpPr/>
          <p:nvPr/>
        </p:nvSpPr>
        <p:spPr>
          <a:xfrm>
            <a:off x="6671750" y="1685946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rgbClr val="2B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1"/>
          </a:p>
        </p:txBody>
      </p:sp>
      <p:sp>
        <p:nvSpPr>
          <p:cNvPr id="50" name="Tijdelijke aanduiding voor tekst 45">
            <a:extLst>
              <a:ext uri="{FF2B5EF4-FFF2-40B4-BE49-F238E27FC236}">
                <a16:creationId xmlns:a16="http://schemas.microsoft.com/office/drawing/2014/main" id="{999A86F3-81D2-D639-096E-2EC4773D2B42}"/>
              </a:ext>
            </a:extLst>
          </p:cNvPr>
          <p:cNvSpPr txBox="1">
            <a:spLocks/>
          </p:cNvSpPr>
          <p:nvPr/>
        </p:nvSpPr>
        <p:spPr>
          <a:xfrm>
            <a:off x="626522" y="2000332"/>
            <a:ext cx="1260000" cy="593725"/>
          </a:xfrm>
          <a:prstGeom prst="rect">
            <a:avLst/>
          </a:prstGeom>
        </p:spPr>
        <p:txBody>
          <a:bodyPr rtlCol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juni</a:t>
            </a:r>
          </a:p>
        </p:txBody>
      </p:sp>
      <p:sp>
        <p:nvSpPr>
          <p:cNvPr id="51" name="Tijdelijke aanduiding voor tekst 47">
            <a:extLst>
              <a:ext uri="{FF2B5EF4-FFF2-40B4-BE49-F238E27FC236}">
                <a16:creationId xmlns:a16="http://schemas.microsoft.com/office/drawing/2014/main" id="{10A12D03-FB18-82AD-7E6E-2BE4FB3E4F4C}"/>
              </a:ext>
            </a:extLst>
          </p:cNvPr>
          <p:cNvSpPr txBox="1">
            <a:spLocks/>
          </p:cNvSpPr>
          <p:nvPr/>
        </p:nvSpPr>
        <p:spPr>
          <a:xfrm>
            <a:off x="626522" y="2466834"/>
            <a:ext cx="1260000" cy="243215"/>
          </a:xfrm>
          <a:prstGeom prst="rect">
            <a:avLst/>
          </a:prstGeom>
        </p:spPr>
        <p:txBody>
          <a:bodyPr vert="horz" lIns="0" tIns="0" rIns="0" bIns="468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52" name="Tijdelijke aanduiding voor tekst 45">
            <a:extLst>
              <a:ext uri="{FF2B5EF4-FFF2-40B4-BE49-F238E27FC236}">
                <a16:creationId xmlns:a16="http://schemas.microsoft.com/office/drawing/2014/main" id="{44097C46-DCEE-24EF-17DF-054DE10ABA08}"/>
              </a:ext>
            </a:extLst>
          </p:cNvPr>
          <p:cNvSpPr txBox="1">
            <a:spLocks/>
          </p:cNvSpPr>
          <p:nvPr/>
        </p:nvSpPr>
        <p:spPr>
          <a:xfrm>
            <a:off x="8686827" y="2000332"/>
            <a:ext cx="1260000" cy="593725"/>
          </a:xfrm>
          <a:prstGeom prst="rect">
            <a:avLst/>
          </a:prstGeom>
        </p:spPr>
        <p:txBody>
          <a:bodyPr vert="horz" lIns="0" tIns="0" rIns="0" bIns="46800" rtlCol="0" anchor="b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baseline="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vóór zomer</a:t>
            </a:r>
          </a:p>
        </p:txBody>
      </p:sp>
      <p:sp>
        <p:nvSpPr>
          <p:cNvPr id="53" name="Tijdelijke aanduiding voor tekst 47">
            <a:extLst>
              <a:ext uri="{FF2B5EF4-FFF2-40B4-BE49-F238E27FC236}">
                <a16:creationId xmlns:a16="http://schemas.microsoft.com/office/drawing/2014/main" id="{6ED49E7A-78E7-C2B1-3EE5-73E95B4E5DDE}"/>
              </a:ext>
            </a:extLst>
          </p:cNvPr>
          <p:cNvSpPr txBox="1">
            <a:spLocks/>
          </p:cNvSpPr>
          <p:nvPr/>
        </p:nvSpPr>
        <p:spPr>
          <a:xfrm>
            <a:off x="8686827" y="2466834"/>
            <a:ext cx="1260000" cy="24321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54" name="Tijdelijke aanduiding voor tekst 45">
            <a:extLst>
              <a:ext uri="{FF2B5EF4-FFF2-40B4-BE49-F238E27FC236}">
                <a16:creationId xmlns:a16="http://schemas.microsoft.com/office/drawing/2014/main" id="{850CBC25-EE1D-B5D5-9AC9-EEC25BEC9963}"/>
              </a:ext>
            </a:extLst>
          </p:cNvPr>
          <p:cNvSpPr txBox="1">
            <a:spLocks/>
          </p:cNvSpPr>
          <p:nvPr/>
        </p:nvSpPr>
        <p:spPr>
          <a:xfrm>
            <a:off x="2545006" y="2000332"/>
            <a:ext cx="1474647" cy="593725"/>
          </a:xfrm>
          <a:prstGeom prst="rect">
            <a:avLst/>
          </a:prstGeom>
        </p:spPr>
        <p:txBody>
          <a:bodyPr rtlCol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t/m Q3</a:t>
            </a:r>
          </a:p>
        </p:txBody>
      </p:sp>
      <p:sp>
        <p:nvSpPr>
          <p:cNvPr id="55" name="Tijdelijke aanduiding voor tekst 47">
            <a:extLst>
              <a:ext uri="{FF2B5EF4-FFF2-40B4-BE49-F238E27FC236}">
                <a16:creationId xmlns:a16="http://schemas.microsoft.com/office/drawing/2014/main" id="{F6B1976B-B269-37F7-A97C-F18A83AD2B77}"/>
              </a:ext>
            </a:extLst>
          </p:cNvPr>
          <p:cNvSpPr txBox="1">
            <a:spLocks/>
          </p:cNvSpPr>
          <p:nvPr/>
        </p:nvSpPr>
        <p:spPr>
          <a:xfrm>
            <a:off x="2641598" y="2466834"/>
            <a:ext cx="1260000" cy="24321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56" name="Tijdelijke aanduiding voor tekst 45">
            <a:extLst>
              <a:ext uri="{FF2B5EF4-FFF2-40B4-BE49-F238E27FC236}">
                <a16:creationId xmlns:a16="http://schemas.microsoft.com/office/drawing/2014/main" id="{BB1D90A4-CAA0-59D7-2605-06912D0ED7DC}"/>
              </a:ext>
            </a:extLst>
          </p:cNvPr>
          <p:cNvSpPr txBox="1">
            <a:spLocks/>
          </p:cNvSpPr>
          <p:nvPr/>
        </p:nvSpPr>
        <p:spPr>
          <a:xfrm>
            <a:off x="4656674" y="2000332"/>
            <a:ext cx="1260000" cy="593725"/>
          </a:xfrm>
          <a:prstGeom prst="rect">
            <a:avLst/>
          </a:prstGeom>
        </p:spPr>
        <p:txBody>
          <a:bodyPr rtlCol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15 dec</a:t>
            </a:r>
          </a:p>
        </p:txBody>
      </p:sp>
      <p:sp>
        <p:nvSpPr>
          <p:cNvPr id="57" name="Tijdelijke aanduiding voor tekst 47">
            <a:extLst>
              <a:ext uri="{FF2B5EF4-FFF2-40B4-BE49-F238E27FC236}">
                <a16:creationId xmlns:a16="http://schemas.microsoft.com/office/drawing/2014/main" id="{62B6A1C2-CD1D-062D-477A-11E1A6D60037}"/>
              </a:ext>
            </a:extLst>
          </p:cNvPr>
          <p:cNvSpPr txBox="1">
            <a:spLocks/>
          </p:cNvSpPr>
          <p:nvPr/>
        </p:nvSpPr>
        <p:spPr>
          <a:xfrm>
            <a:off x="4656674" y="2466834"/>
            <a:ext cx="1260000" cy="24321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58" name="Tijdelijke aanduiding voor tekst 45">
            <a:extLst>
              <a:ext uri="{FF2B5EF4-FFF2-40B4-BE49-F238E27FC236}">
                <a16:creationId xmlns:a16="http://schemas.microsoft.com/office/drawing/2014/main" id="{1A8CD731-9F9D-836D-EC4A-4CDF8E2749ED}"/>
              </a:ext>
            </a:extLst>
          </p:cNvPr>
          <p:cNvSpPr txBox="1">
            <a:spLocks/>
          </p:cNvSpPr>
          <p:nvPr/>
        </p:nvSpPr>
        <p:spPr>
          <a:xfrm>
            <a:off x="6671750" y="2000332"/>
            <a:ext cx="1260000" cy="593725"/>
          </a:xfrm>
          <a:prstGeom prst="rect">
            <a:avLst/>
          </a:prstGeom>
        </p:spPr>
        <p:txBody>
          <a:bodyPr rtlCol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feb</a:t>
            </a:r>
          </a:p>
        </p:txBody>
      </p:sp>
      <p:sp>
        <p:nvSpPr>
          <p:cNvPr id="59" name="Tijdelijke aanduiding voor tekst 47">
            <a:extLst>
              <a:ext uri="{FF2B5EF4-FFF2-40B4-BE49-F238E27FC236}">
                <a16:creationId xmlns:a16="http://schemas.microsoft.com/office/drawing/2014/main" id="{2D4716AC-2EB2-E306-C9B9-1CAC629CC74F}"/>
              </a:ext>
            </a:extLst>
          </p:cNvPr>
          <p:cNvSpPr txBox="1">
            <a:spLocks/>
          </p:cNvSpPr>
          <p:nvPr/>
        </p:nvSpPr>
        <p:spPr>
          <a:xfrm>
            <a:off x="6671750" y="2466834"/>
            <a:ext cx="1260000" cy="24321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>
                <a:solidFill>
                  <a:schemeClr val="tx1"/>
                </a:solidFill>
              </a:rPr>
              <a:t>2024</a:t>
            </a:r>
          </a:p>
        </p:txBody>
      </p: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11B9C3D1-00E4-43B9-74DC-A81770D4E809}"/>
              </a:ext>
            </a:extLst>
          </p:cNvPr>
          <p:cNvCxnSpPr>
            <a:cxnSpLocks/>
          </p:cNvCxnSpPr>
          <p:nvPr/>
        </p:nvCxnSpPr>
        <p:spPr>
          <a:xfrm>
            <a:off x="527106" y="380131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C4C5EA6B-F1FB-0DBF-FE84-2A6B008FDD74}"/>
              </a:ext>
            </a:extLst>
          </p:cNvPr>
          <p:cNvCxnSpPr>
            <a:cxnSpLocks/>
          </p:cNvCxnSpPr>
          <p:nvPr/>
        </p:nvCxnSpPr>
        <p:spPr>
          <a:xfrm>
            <a:off x="2542582" y="380131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B220DA0F-B840-C249-885D-1ADED367E119}"/>
              </a:ext>
            </a:extLst>
          </p:cNvPr>
          <p:cNvCxnSpPr/>
          <p:nvPr/>
        </p:nvCxnSpPr>
        <p:spPr>
          <a:xfrm>
            <a:off x="4558058" y="3791791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jdelijke aanduiding voor tekst 150">
            <a:extLst>
              <a:ext uri="{FF2B5EF4-FFF2-40B4-BE49-F238E27FC236}">
                <a16:creationId xmlns:a16="http://schemas.microsoft.com/office/drawing/2014/main" id="{89FBD84B-43C0-C08E-976F-D5EF1BD1DC00}"/>
              </a:ext>
            </a:extLst>
          </p:cNvPr>
          <p:cNvSpPr txBox="1">
            <a:spLocks/>
          </p:cNvSpPr>
          <p:nvPr/>
        </p:nvSpPr>
        <p:spPr>
          <a:xfrm>
            <a:off x="421626" y="3871112"/>
            <a:ext cx="1674000" cy="1151441"/>
          </a:xfrm>
          <a:prstGeom prst="rect">
            <a:avLst/>
          </a:prstGeo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kern="1200">
                <a:solidFill>
                  <a:srgbClr val="2BA4DC"/>
                </a:solidFill>
                <a:latin typeface="News Gothic MT"/>
                <a:ea typeface="+mn-ea"/>
                <a:cs typeface="+mn-cs"/>
              </a:rPr>
              <a:t>Uitgangspunten proces Herijking</a:t>
            </a:r>
          </a:p>
          <a:p>
            <a:r>
              <a:rPr lang="nl-NL" sz="1400" noProof="1">
                <a:solidFill>
                  <a:srgbClr val="2BA4DC"/>
                </a:solidFill>
                <a:latin typeface="News Gothic MT"/>
              </a:rPr>
              <a:t>(c</a:t>
            </a:r>
            <a:r>
              <a:rPr lang="nl-NL" sz="1400" kern="1200" err="1">
                <a:solidFill>
                  <a:srgbClr val="2BA4DC"/>
                </a:solidFill>
                <a:latin typeface="News Gothic MT"/>
                <a:ea typeface="+mn-ea"/>
                <a:cs typeface="+mn-cs"/>
              </a:rPr>
              <a:t>ollegebesluit</a:t>
            </a:r>
            <a:r>
              <a:rPr lang="nl-NL" sz="1400">
                <a:solidFill>
                  <a:srgbClr val="2BA4DC"/>
                </a:solidFill>
                <a:latin typeface="News Gothic MT"/>
              </a:rPr>
              <a:t>)</a:t>
            </a:r>
            <a:endParaRPr lang="nl-NL" sz="1400" noProof="1">
              <a:solidFill>
                <a:srgbClr val="2BA4DC"/>
              </a:solidFill>
            </a:endParaRPr>
          </a:p>
        </p:txBody>
      </p:sp>
      <p:sp>
        <p:nvSpPr>
          <p:cNvPr id="67" name="Tijdelijke aanduiding voor tekst 153">
            <a:extLst>
              <a:ext uri="{FF2B5EF4-FFF2-40B4-BE49-F238E27FC236}">
                <a16:creationId xmlns:a16="http://schemas.microsoft.com/office/drawing/2014/main" id="{A8D72BB7-CED7-F8CB-C4F4-489ABA23F83B}"/>
              </a:ext>
            </a:extLst>
          </p:cNvPr>
          <p:cNvSpPr txBox="1">
            <a:spLocks/>
          </p:cNvSpPr>
          <p:nvPr/>
        </p:nvSpPr>
        <p:spPr>
          <a:xfrm>
            <a:off x="348894" y="3246593"/>
            <a:ext cx="1800000" cy="58176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rgbClr val="31365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Stap 1</a:t>
            </a:r>
          </a:p>
        </p:txBody>
      </p:sp>
      <p:sp>
        <p:nvSpPr>
          <p:cNvPr id="70" name="Tijdelijke aanduiding voor tekst 150">
            <a:extLst>
              <a:ext uri="{FF2B5EF4-FFF2-40B4-BE49-F238E27FC236}">
                <a16:creationId xmlns:a16="http://schemas.microsoft.com/office/drawing/2014/main" id="{21005BE4-E00A-2AE0-D245-86DF2A881E1C}"/>
              </a:ext>
            </a:extLst>
          </p:cNvPr>
          <p:cNvSpPr txBox="1">
            <a:spLocks/>
          </p:cNvSpPr>
          <p:nvPr/>
        </p:nvSpPr>
        <p:spPr>
          <a:xfrm>
            <a:off x="2437503" y="3871112"/>
            <a:ext cx="1674000" cy="1151441"/>
          </a:xfrm>
          <a:prstGeom prst="rect">
            <a:avLst/>
          </a:prstGeo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nl-NL" sz="1400" kern="1200">
                <a:solidFill>
                  <a:srgbClr val="2BA4DC"/>
                </a:solidFill>
                <a:latin typeface="News Gothic MT"/>
                <a:ea typeface="+mn-ea"/>
                <a:cs typeface="+mn-cs"/>
              </a:rPr>
              <a:t>Gemeentes passen zoekgebieden aan, schrappen of voegen toe</a:t>
            </a:r>
          </a:p>
        </p:txBody>
      </p:sp>
      <p:sp>
        <p:nvSpPr>
          <p:cNvPr id="71" name="Tijdelijke aanduiding voor tekst 153">
            <a:extLst>
              <a:ext uri="{FF2B5EF4-FFF2-40B4-BE49-F238E27FC236}">
                <a16:creationId xmlns:a16="http://schemas.microsoft.com/office/drawing/2014/main" id="{41E2BD04-0CCD-02FA-648B-762A4C0508B7}"/>
              </a:ext>
            </a:extLst>
          </p:cNvPr>
          <p:cNvSpPr txBox="1">
            <a:spLocks/>
          </p:cNvSpPr>
          <p:nvPr/>
        </p:nvSpPr>
        <p:spPr>
          <a:xfrm>
            <a:off x="2366070" y="3246593"/>
            <a:ext cx="1800000" cy="58176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rgbClr val="31365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Stap 2</a:t>
            </a:r>
          </a:p>
        </p:txBody>
      </p:sp>
      <p:sp>
        <p:nvSpPr>
          <p:cNvPr id="72" name="Tijdelijke aanduiding voor tekst 150">
            <a:extLst>
              <a:ext uri="{FF2B5EF4-FFF2-40B4-BE49-F238E27FC236}">
                <a16:creationId xmlns:a16="http://schemas.microsoft.com/office/drawing/2014/main" id="{3AAB9F44-42DE-7884-4491-29349F133C5A}"/>
              </a:ext>
            </a:extLst>
          </p:cNvPr>
          <p:cNvSpPr txBox="1">
            <a:spLocks/>
          </p:cNvSpPr>
          <p:nvPr/>
        </p:nvSpPr>
        <p:spPr>
          <a:xfrm>
            <a:off x="4453380" y="3861587"/>
            <a:ext cx="1674000" cy="1151441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0075">
              <a:spcBef>
                <a:spcPct val="0"/>
              </a:spcBef>
              <a:spcAft>
                <a:spcPct val="35000"/>
              </a:spcAft>
            </a:pPr>
            <a:r>
              <a:rPr lang="nl-NL" sz="1400" kern="1200">
                <a:solidFill>
                  <a:srgbClr val="2BA4DC"/>
                </a:solidFill>
                <a:latin typeface="News Gothic MT"/>
                <a:ea typeface="+mn-ea"/>
                <a:cs typeface="+mn-cs"/>
              </a:rPr>
              <a:t>Sluitingsdatum aanpassingen zoekgebieden </a:t>
            </a:r>
            <a:endParaRPr lang="nl-NL"/>
          </a:p>
          <a:p>
            <a:pPr defTabSz="600075">
              <a:spcBef>
                <a:spcPct val="0"/>
              </a:spcBef>
              <a:spcAft>
                <a:spcPct val="35000"/>
              </a:spcAft>
            </a:pPr>
            <a:r>
              <a:rPr lang="nl-NL" sz="1400" kern="1200">
                <a:solidFill>
                  <a:srgbClr val="2BA4DC"/>
                </a:solidFill>
                <a:latin typeface="News Gothic MT"/>
                <a:ea typeface="+mn-ea"/>
                <a:cs typeface="+mn-cs"/>
              </a:rPr>
              <a:t>(collegebesluit)</a:t>
            </a:r>
            <a:r>
              <a:rPr lang="nl-NL" sz="1400">
                <a:solidFill>
                  <a:srgbClr val="2BA4DC"/>
                </a:solidFill>
                <a:latin typeface="News Gothic MT"/>
              </a:rPr>
              <a:t> </a:t>
            </a:r>
            <a:endParaRPr lang="nl-NL">
              <a:ea typeface="+mn-ea"/>
              <a:cs typeface="+mn-cs"/>
            </a:endParaRPr>
          </a:p>
          <a:p>
            <a:pPr marL="0" lvl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200" kern="1200">
              <a:latin typeface="News Gothic MT"/>
              <a:ea typeface="+mn-ea"/>
              <a:cs typeface="+mn-cs"/>
            </a:endParaRPr>
          </a:p>
          <a:p>
            <a:pPr marL="0" lvl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200" kern="1200">
              <a:solidFill>
                <a:schemeClr val="tx1">
                  <a:lumMod val="50000"/>
                  <a:lumOff val="50000"/>
                </a:scheme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73" name="Tijdelijke aanduiding voor tekst 153">
            <a:extLst>
              <a:ext uri="{FF2B5EF4-FFF2-40B4-BE49-F238E27FC236}">
                <a16:creationId xmlns:a16="http://schemas.microsoft.com/office/drawing/2014/main" id="{9D04B98E-D110-3C80-2C10-31FF3E67F18D}"/>
              </a:ext>
            </a:extLst>
          </p:cNvPr>
          <p:cNvSpPr txBox="1">
            <a:spLocks/>
          </p:cNvSpPr>
          <p:nvPr/>
        </p:nvSpPr>
        <p:spPr>
          <a:xfrm>
            <a:off x="4383246" y="3246593"/>
            <a:ext cx="1800000" cy="58176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rgbClr val="31365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Stap 3</a:t>
            </a:r>
          </a:p>
        </p:txBody>
      </p: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C34B4C99-0BB3-7C31-F6C5-91615606E090}"/>
              </a:ext>
            </a:extLst>
          </p:cNvPr>
          <p:cNvCxnSpPr/>
          <p:nvPr/>
        </p:nvCxnSpPr>
        <p:spPr>
          <a:xfrm>
            <a:off x="6575234" y="380131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jdelijke aanduiding voor tekst 150">
            <a:extLst>
              <a:ext uri="{FF2B5EF4-FFF2-40B4-BE49-F238E27FC236}">
                <a16:creationId xmlns:a16="http://schemas.microsoft.com/office/drawing/2014/main" id="{EF673C1F-4F0C-9CA6-D6D1-36D9D2A95847}"/>
              </a:ext>
            </a:extLst>
          </p:cNvPr>
          <p:cNvSpPr txBox="1">
            <a:spLocks/>
          </p:cNvSpPr>
          <p:nvPr/>
        </p:nvSpPr>
        <p:spPr>
          <a:xfrm>
            <a:off x="6470556" y="3871112"/>
            <a:ext cx="1674000" cy="1151441"/>
          </a:xfrm>
          <a:prstGeom prst="rect">
            <a:avLst/>
          </a:prstGeo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kern="1200">
                <a:solidFill>
                  <a:srgbClr val="2BA4DC"/>
                </a:solidFill>
                <a:latin typeface="News Gothic MT"/>
                <a:ea typeface="+mn-ea"/>
                <a:cs typeface="+mn-cs"/>
              </a:rPr>
              <a:t>Concept RES 2.0: aanpassingen in tekst en kaart</a:t>
            </a:r>
          </a:p>
          <a:p>
            <a:pPr marL="0" lvl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400">
              <a:solidFill>
                <a:srgbClr val="2BA4DC"/>
              </a:solidFill>
              <a:latin typeface="News Gothic MT"/>
            </a:endParaRPr>
          </a:p>
          <a:p>
            <a:pPr marL="0" lvl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100">
              <a:solidFill>
                <a:schemeClr val="tx1">
                  <a:lumMod val="50000"/>
                  <a:lumOff val="50000"/>
                </a:schemeClr>
              </a:solidFill>
              <a:latin typeface="News Gothic MT"/>
            </a:endParaRPr>
          </a:p>
        </p:txBody>
      </p:sp>
      <p:sp>
        <p:nvSpPr>
          <p:cNvPr id="81" name="Tijdelijke aanduiding voor tekst 153">
            <a:extLst>
              <a:ext uri="{FF2B5EF4-FFF2-40B4-BE49-F238E27FC236}">
                <a16:creationId xmlns:a16="http://schemas.microsoft.com/office/drawing/2014/main" id="{F4EFFD31-307D-20D5-77F4-49FC7D59F5B3}"/>
              </a:ext>
            </a:extLst>
          </p:cNvPr>
          <p:cNvSpPr txBox="1">
            <a:spLocks/>
          </p:cNvSpPr>
          <p:nvPr/>
        </p:nvSpPr>
        <p:spPr>
          <a:xfrm>
            <a:off x="6400422" y="3246593"/>
            <a:ext cx="1800000" cy="58176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rgbClr val="31365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Stap 4</a:t>
            </a:r>
          </a:p>
        </p:txBody>
      </p: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02229FB4-E3B5-7713-8C0D-BE66E803682D}"/>
              </a:ext>
            </a:extLst>
          </p:cNvPr>
          <p:cNvCxnSpPr/>
          <p:nvPr/>
        </p:nvCxnSpPr>
        <p:spPr>
          <a:xfrm>
            <a:off x="8645678" y="380131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jdelijke aanduiding voor tekst 150">
            <a:extLst>
              <a:ext uri="{FF2B5EF4-FFF2-40B4-BE49-F238E27FC236}">
                <a16:creationId xmlns:a16="http://schemas.microsoft.com/office/drawing/2014/main" id="{D10F60A1-BBBD-8EF7-E3A4-79A3BD6221DC}"/>
              </a:ext>
            </a:extLst>
          </p:cNvPr>
          <p:cNvSpPr txBox="1">
            <a:spLocks/>
          </p:cNvSpPr>
          <p:nvPr/>
        </p:nvSpPr>
        <p:spPr>
          <a:xfrm>
            <a:off x="8541000" y="3871112"/>
            <a:ext cx="1674000" cy="1151441"/>
          </a:xfrm>
          <a:prstGeom prst="rect">
            <a:avLst/>
          </a:prstGeo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>
                <a:solidFill>
                  <a:srgbClr val="2BA4DC"/>
                </a:solidFill>
                <a:latin typeface="News Gothic MT"/>
              </a:rPr>
              <a:t>Besluitvorming RES 2.0</a:t>
            </a:r>
          </a:p>
          <a:p>
            <a:pPr marL="0" lvl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400" kern="1200">
              <a:solidFill>
                <a:srgbClr val="2BA4DC"/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84" name="Tijdelijke aanduiding voor tekst 153">
            <a:extLst>
              <a:ext uri="{FF2B5EF4-FFF2-40B4-BE49-F238E27FC236}">
                <a16:creationId xmlns:a16="http://schemas.microsoft.com/office/drawing/2014/main" id="{25B4F88B-43B0-1096-145F-C0C5ECAC742B}"/>
              </a:ext>
            </a:extLst>
          </p:cNvPr>
          <p:cNvSpPr txBox="1">
            <a:spLocks/>
          </p:cNvSpPr>
          <p:nvPr/>
        </p:nvSpPr>
        <p:spPr>
          <a:xfrm>
            <a:off x="8470866" y="3246593"/>
            <a:ext cx="1800000" cy="58176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rgbClr val="31365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Stap 5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56C1A334-4A39-B96B-DB45-36C29758BDF9}"/>
              </a:ext>
            </a:extLst>
          </p:cNvPr>
          <p:cNvSpPr txBox="1"/>
          <p:nvPr/>
        </p:nvSpPr>
        <p:spPr>
          <a:xfrm>
            <a:off x="2497686" y="4965403"/>
            <a:ext cx="180000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err="1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Obv</a:t>
            </a:r>
            <a:r>
              <a:rPr lang="nl-NL" sz="110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 concretisering, participatie &amp; nieuwe initiatieven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Ambtelijke werk-sessies deelregio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‘Goede gesprek’ BO XL Energieregio 11 oktober</a:t>
            </a:r>
            <a:endParaRPr lang="nl-NL" sz="1100" kern="1200">
              <a:solidFill>
                <a:schemeClr val="tx1">
                  <a:lumMod val="50000"/>
                  <a:lumOff val="50000"/>
                </a:schemeClr>
              </a:solidFill>
              <a:latin typeface="News Gothic MT"/>
            </a:endParaRP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8112C6D4-9C53-9B9C-19A8-DDB257FF61CA}"/>
              </a:ext>
            </a:extLst>
          </p:cNvPr>
          <p:cNvSpPr txBox="1"/>
          <p:nvPr/>
        </p:nvSpPr>
        <p:spPr>
          <a:xfrm>
            <a:off x="4506213" y="4965403"/>
            <a:ext cx="1667537" cy="7609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ea typeface="+mn-ea"/>
                <a:cs typeface="+mn-cs"/>
              </a:rPr>
              <a:t>Start </a:t>
            </a:r>
            <a:r>
              <a:rPr lang="nl-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schrijfproces (dec/jan)</a:t>
            </a:r>
          </a:p>
          <a:p>
            <a:pPr marL="171450" lvl="0" indent="-171450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Raden, Staten, AB informeren</a:t>
            </a:r>
            <a:endParaRPr lang="nl-NL" sz="1100" kern="1200" dirty="0">
              <a:solidFill>
                <a:schemeClr val="tx1">
                  <a:lumMod val="50000"/>
                  <a:lumOff val="50000"/>
                </a:schemeClr>
              </a:solidFill>
              <a:latin typeface="News Gothic MT"/>
            </a:endParaRP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1440C9EE-1332-6CED-BA43-B70EAE510BC1}"/>
              </a:ext>
            </a:extLst>
          </p:cNvPr>
          <p:cNvSpPr txBox="1"/>
          <p:nvPr/>
        </p:nvSpPr>
        <p:spPr>
          <a:xfrm>
            <a:off x="6445904" y="4965403"/>
            <a:ext cx="1863603" cy="6086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BO XL Energieregio 14 februari</a:t>
            </a:r>
          </a:p>
          <a:p>
            <a:pPr marL="285750" lvl="0" indent="-285750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ea typeface="+mn-ea"/>
                <a:cs typeface="+mn-cs"/>
              </a:rPr>
              <a:t>Puntjes op de i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03FE702F-6A20-526A-7BD8-2F6ABB9DD8FB}"/>
              </a:ext>
            </a:extLst>
          </p:cNvPr>
          <p:cNvSpPr txBox="1"/>
          <p:nvPr/>
        </p:nvSpPr>
        <p:spPr>
          <a:xfrm>
            <a:off x="8540999" y="4965404"/>
            <a:ext cx="1800000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Besluitvorming      Raden/ Staten/ Algemeen Besturen</a:t>
            </a:r>
            <a:endParaRPr lang="nl-NL" sz="1100" kern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Tijdelijke aanduiding voor tekst 150">
            <a:extLst>
              <a:ext uri="{FF2B5EF4-FFF2-40B4-BE49-F238E27FC236}">
                <a16:creationId xmlns:a16="http://schemas.microsoft.com/office/drawing/2014/main" id="{59F1ADDC-D1D4-7282-7C87-1CBDABD83F16}"/>
              </a:ext>
            </a:extLst>
          </p:cNvPr>
          <p:cNvSpPr txBox="1">
            <a:spLocks/>
          </p:cNvSpPr>
          <p:nvPr/>
        </p:nvSpPr>
        <p:spPr>
          <a:xfrm>
            <a:off x="10360900" y="3828360"/>
            <a:ext cx="1799999" cy="1151441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dirty="0">
                <a:solidFill>
                  <a:srgbClr val="2BA4DC"/>
                </a:solidFill>
                <a:latin typeface="News Gothic MT"/>
              </a:rPr>
              <a:t>Borging in (</a:t>
            </a:r>
            <a:r>
              <a:rPr lang="nl-NL" sz="1400" dirty="0" err="1">
                <a:solidFill>
                  <a:srgbClr val="2BA4DC"/>
                </a:solidFill>
                <a:latin typeface="News Gothic MT"/>
              </a:rPr>
              <a:t>omgevings</a:t>
            </a:r>
            <a:r>
              <a:rPr lang="nl-NL" sz="1400" dirty="0">
                <a:solidFill>
                  <a:srgbClr val="2BA4DC"/>
                </a:solidFill>
                <a:latin typeface="News Gothic MT"/>
              </a:rPr>
              <a:t>)beleid</a:t>
            </a:r>
            <a:endParaRPr lang="nl-NL" sz="1200" kern="1200" dirty="0">
              <a:solidFill>
                <a:srgbClr val="2BA4DC"/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7A081822-5592-2D9E-BB96-769ECE96D82C}"/>
              </a:ext>
            </a:extLst>
          </p:cNvPr>
          <p:cNvSpPr txBox="1"/>
          <p:nvPr/>
        </p:nvSpPr>
        <p:spPr>
          <a:xfrm>
            <a:off x="10360899" y="4965403"/>
            <a:ext cx="1800000" cy="1031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pMIEK</a:t>
            </a:r>
            <a:endParaRPr lang="nl-NL" dirty="0" err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MER &amp; Omgevings-verordening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Omgevingsplannen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1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Vergunningen</a:t>
            </a:r>
            <a:r>
              <a:rPr lang="nl-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</a:rPr>
              <a:t> </a:t>
            </a:r>
            <a:endParaRPr lang="nl-NL" sz="1100" kern="1200" dirty="0">
              <a:solidFill>
                <a:schemeClr val="tx1">
                  <a:lumMod val="50000"/>
                  <a:lumOff val="50000"/>
                </a:schemeClr>
              </a:solidFill>
              <a:latin typeface="News Gothic MT"/>
            </a:endParaRPr>
          </a:p>
        </p:txBody>
      </p:sp>
      <p:cxnSp>
        <p:nvCxnSpPr>
          <p:cNvPr id="108" name="Rechte verbindingslijn 107">
            <a:extLst>
              <a:ext uri="{FF2B5EF4-FFF2-40B4-BE49-F238E27FC236}">
                <a16:creationId xmlns:a16="http://schemas.microsoft.com/office/drawing/2014/main" id="{58A5FFBE-66BD-66D5-1B59-D4E79428CF71}"/>
              </a:ext>
            </a:extLst>
          </p:cNvPr>
          <p:cNvCxnSpPr/>
          <p:nvPr/>
        </p:nvCxnSpPr>
        <p:spPr>
          <a:xfrm>
            <a:off x="10535711" y="3793912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ijdelijke aanduiding voor tekst 153">
            <a:extLst>
              <a:ext uri="{FF2B5EF4-FFF2-40B4-BE49-F238E27FC236}">
                <a16:creationId xmlns:a16="http://schemas.microsoft.com/office/drawing/2014/main" id="{3C17EC07-BE5C-5874-852C-363BA7CC6902}"/>
              </a:ext>
            </a:extLst>
          </p:cNvPr>
          <p:cNvSpPr txBox="1">
            <a:spLocks/>
          </p:cNvSpPr>
          <p:nvPr/>
        </p:nvSpPr>
        <p:spPr>
          <a:xfrm>
            <a:off x="10360899" y="3239189"/>
            <a:ext cx="1800000" cy="58176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rgbClr val="31365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Stap 6</a:t>
            </a:r>
          </a:p>
        </p:txBody>
      </p:sp>
      <p:sp>
        <p:nvSpPr>
          <p:cNvPr id="112" name="Stroomdiagram: Ophalen 111">
            <a:extLst>
              <a:ext uri="{FF2B5EF4-FFF2-40B4-BE49-F238E27FC236}">
                <a16:creationId xmlns:a16="http://schemas.microsoft.com/office/drawing/2014/main" id="{A6D8F1F4-90AA-BACC-6A41-DC6B4F2BFECD}"/>
              </a:ext>
            </a:extLst>
          </p:cNvPr>
          <p:cNvSpPr/>
          <p:nvPr/>
        </p:nvSpPr>
        <p:spPr>
          <a:xfrm rot="5400000">
            <a:off x="10760057" y="1888074"/>
            <a:ext cx="1063884" cy="812293"/>
          </a:xfrm>
          <a:prstGeom prst="flowChartExtract">
            <a:avLst/>
          </a:prstGeom>
          <a:solidFill>
            <a:srgbClr val="2BA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Graphic 2" descr="Vinkje met effen opvulling">
            <a:extLst>
              <a:ext uri="{FF2B5EF4-FFF2-40B4-BE49-F238E27FC236}">
                <a16:creationId xmlns:a16="http://schemas.microsoft.com/office/drawing/2014/main" id="{407D7BE8-44B2-C83B-1149-53D92AB3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5325" y="3387530"/>
            <a:ext cx="603161" cy="61389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DB37CD1-9C55-6811-E0CD-2997E02C0BB2}"/>
              </a:ext>
            </a:extLst>
          </p:cNvPr>
          <p:cNvSpPr/>
          <p:nvPr/>
        </p:nvSpPr>
        <p:spPr>
          <a:xfrm>
            <a:off x="123825" y="6514693"/>
            <a:ext cx="11958584" cy="2789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>
                <a:solidFill>
                  <a:schemeClr val="tx1">
                    <a:lumMod val="50000"/>
                    <a:lumOff val="50000"/>
                  </a:schemeClr>
                </a:solidFill>
              </a:rPr>
              <a:t>Concretisering zoekgebieden, participatie en uitvoering blijft doorlopen </a:t>
            </a:r>
          </a:p>
        </p:txBody>
      </p:sp>
    </p:spTree>
    <p:extLst>
      <p:ext uri="{BB962C8B-B14F-4D97-AF65-F5344CB8AC3E}">
        <p14:creationId xmlns:p14="http://schemas.microsoft.com/office/powerpoint/2010/main" val="2645048172"/>
      </p:ext>
    </p:extLst>
  </p:cSld>
  <p:clrMapOvr>
    <a:masterClrMapping/>
  </p:clrMapOvr>
</p:sld>
</file>

<file path=ppt/theme/theme1.xml><?xml version="1.0" encoding="utf-8"?>
<a:theme xmlns:a="http://schemas.openxmlformats.org/drawingml/2006/main" name="RES Zuid">
  <a:themeElements>
    <a:clrScheme name="NHN">
      <a:dk1>
        <a:sysClr val="windowText" lastClr="000000"/>
      </a:dk1>
      <a:lt1>
        <a:srgbClr val="FFFFFF"/>
      </a:lt1>
      <a:dk2>
        <a:srgbClr val="00B5E1"/>
      </a:dk2>
      <a:lt2>
        <a:srgbClr val="F2F2F2"/>
      </a:lt2>
      <a:accent1>
        <a:srgbClr val="002C58"/>
      </a:accent1>
      <a:accent2>
        <a:srgbClr val="00B5E1"/>
      </a:accent2>
      <a:accent3>
        <a:srgbClr val="B2B2B2"/>
      </a:accent3>
      <a:accent4>
        <a:srgbClr val="002C58"/>
      </a:accent4>
      <a:accent5>
        <a:srgbClr val="00B5E1"/>
      </a:accent5>
      <a:accent6>
        <a:srgbClr val="B2B2B2"/>
      </a:accent6>
      <a:hlink>
        <a:srgbClr val="000000"/>
      </a:hlink>
      <a:folHlink>
        <a:srgbClr val="00000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20523 presentatie informatieavond 1 juni 2022" id="{66BA0A1E-189F-4588-826E-CED15E0AA2BD}" vid="{3291BB65-E5A0-45DB-A2E1-E80D4FD5EB0E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sstijl SDE" id="{158D7FC7-5AD1-0647-A7B2-7AAECC2B4C50}" vid="{988CFA5B-398D-2047-B1C8-6CF7A5415491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 bestand" ma:contentTypeID="0x0101006261D5E71047644AB60DEC2636D6DD73009BB1D6264C7DDB429487740DA44D3E0C" ma:contentTypeVersion="50" ma:contentTypeDescription="" ma:contentTypeScope="" ma:versionID="a6a6d543fa03fdb1be6b7ae6d1ba8e68">
  <xsd:schema xmlns:xsd="http://www.w3.org/2001/XMLSchema" xmlns:xs="http://www.w3.org/2001/XMLSchema" xmlns:p="http://schemas.microsoft.com/office/2006/metadata/properties" xmlns:ns2="b651a5c8-18d1-4676-949b-b33c2c763b6d" xmlns:ns3="d7a187d9-a854-4467-9103-8adc49ee9a7f" xmlns:ns4="590cdeec-3d38-4d14-bccd-83c685a05829" xmlns:ns5="ea64a6b8-63c6-4612-a8b3-99629c258663" targetNamespace="http://schemas.microsoft.com/office/2006/metadata/properties" ma:root="true" ma:fieldsID="249afc1480eb3f45f0991e291cf1f9ff" ns2:_="" ns3:_="" ns4:_="" ns5:_="">
    <xsd:import namespace="b651a5c8-18d1-4676-949b-b33c2c763b6d"/>
    <xsd:import namespace="d7a187d9-a854-4467-9103-8adc49ee9a7f"/>
    <xsd:import namespace="590cdeec-3d38-4d14-bccd-83c685a05829"/>
    <xsd:import namespace="ea64a6b8-63c6-4612-a8b3-99629c258663"/>
    <xsd:element name="properties">
      <xsd:complexType>
        <xsd:sequence>
          <xsd:element name="documentManagement">
            <xsd:complexType>
              <xsd:all>
                <xsd:element ref="ns2:Datum_x0020_ontvangst" minOccurs="0"/>
                <xsd:element ref="ns2:Datum_x0020_document" minOccurs="0"/>
                <xsd:element ref="ns2:Datum_x0020_verzending" minOccurs="0"/>
                <xsd:element ref="ns2:Kenmerk_x0020_afzender" minOccurs="0"/>
                <xsd:element ref="ns2:Naam_x0020_relatie" minOccurs="0"/>
                <xsd:element ref="ns2:Postbus_x002f_adres_x0020_relatie" minOccurs="0"/>
                <xsd:element ref="ns2:Postcode_x0020_relatie1" minOccurs="0"/>
                <xsd:element ref="ns2:Plaats_x0020_relatie" minOccurs="0"/>
                <xsd:element ref="ns2:Land_x0020_relatie1" minOccurs="0"/>
                <xsd:element ref="ns2:E-mail_x0020_relatie" minOccurs="0"/>
                <xsd:element ref="ns2:Telefoonnummer_x0020_relatie" minOccurs="0"/>
                <xsd:element ref="ns2:Kenmerk_x0020_gerelateerd_x0020_document_x002f_dossier" minOccurs="0"/>
                <xsd:element ref="ns2:Areaalcode" minOccurs="0"/>
                <xsd:element ref="ns2:Traject-start" minOccurs="0"/>
                <xsd:element ref="ns2:Traject-eind" minOccurs="0"/>
                <xsd:element ref="ns2:Ingangsdatum_x0020_geheimhouding" minOccurs="0"/>
                <xsd:element ref="ns2:Einddatum_x0020_geheimhouding" minOccurs="0"/>
                <xsd:element ref="ns2:Gebeurtenis_x0020_einde_x0020_geheimhouding" minOccurs="0"/>
                <xsd:element ref="ns2:Geheimhouding_x0020_bekrachtigd_x0020_door_x0020_PS" minOccurs="0"/>
                <xsd:element ref="ns2:Ingangsdatum_x0020_openbaarmaking" minOccurs="0"/>
                <xsd:element ref="ns2:Openbaarheidsbeperking" minOccurs="0"/>
                <xsd:element ref="ns2:Notitie_x0020_document" minOccurs="0"/>
                <xsd:element ref="ns2:Uitgezonderd_x0020_van_x0020_vervanging" minOccurs="0"/>
                <xsd:element ref="ns2:cb0bc395e38145638a51dd612290f54d" minOccurs="0"/>
                <xsd:element ref="ns2:j6fa90620fc745e8b82349fe5ebd2af6" minOccurs="0"/>
                <xsd:element ref="ns2:oba227f9df7b4adb9fb03e006e714027" minOccurs="0"/>
                <xsd:element ref="ns2:n6ae26952f94454485d08f7afa7634de" minOccurs="0"/>
                <xsd:element ref="ns2:eb6d96c7a39b4a82859d6395136e1d0d" minOccurs="0"/>
                <xsd:element ref="ns2:TaxCatchAll" minOccurs="0"/>
                <xsd:element ref="ns2:l0143d74ac9f4375b5e53f3bf171c8eb" minOccurs="0"/>
                <xsd:element ref="ns2:TaxCatchAllLabel" minOccurs="0"/>
                <xsd:element ref="ns2:Toelichting_x0020_integriteit1" minOccurs="0"/>
                <xsd:element ref="ns2:dfa99505122e48579c24b43e3a44bd56" minOccurs="0"/>
                <xsd:element ref="ns2:Datum_x0020_vaststelling_x0020_integriteit" minOccurs="0"/>
                <xsd:element ref="ns2:Datum_x0020_migratie" minOccurs="0"/>
                <xsd:element ref="ns2:Herkomstapplicatie" minOccurs="0"/>
                <xsd:element ref="ns2:ic1e5ae45c78478e931e737a744a1309" minOccurs="0"/>
                <xsd:element ref="ns3:_dlc_DocIdUrl" minOccurs="0"/>
                <xsd:element ref="ns3:_dlc_DocIdPersistId" minOccurs="0"/>
                <xsd:element ref="ns3:_dlc_DocId" minOccurs="0"/>
                <xsd:element ref="ns2:l198d4b554344fde9cd760def4ef28fe" minOccurs="0"/>
                <xsd:element ref="ns2:cacfb565f8424c199369c1c3170d561c" minOccurs="0"/>
                <xsd:element ref="ns4:_x0032_023" minOccurs="0"/>
                <xsd:element ref="ns4:Typedocument" minOccurs="0"/>
                <xsd:element ref="ns4:Afdeling" minOccurs="0"/>
                <xsd:element ref="ns4:Proces" minOccurs="0"/>
                <xsd:element ref="ns4:Governance" minOccurs="0"/>
                <xsd:element ref="ns5:SharedWithDetails" minOccurs="0"/>
                <xsd:element ref="ns5:SharedWithUsers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_Flow_SignoffStatus" minOccurs="0"/>
                <xsd:element ref="ns4:lcf76f155ced4ddcb4097134ff3c332f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1a5c8-18d1-4676-949b-b33c2c763b6d" elementFormDefault="qualified">
    <xsd:import namespace="http://schemas.microsoft.com/office/2006/documentManagement/types"/>
    <xsd:import namespace="http://schemas.microsoft.com/office/infopath/2007/PartnerControls"/>
    <xsd:element name="Datum_x0020_ontvangst" ma:index="5" nillable="true" ma:displayName="Datum ontvangst" ma:description="Datum van ontvangst van het ingekomen poststuk." ma:format="DateOnly" ma:internalName="Datum_x0020_ontvangst">
      <xsd:simpleType>
        <xsd:restriction base="dms:DateTime"/>
      </xsd:simpleType>
    </xsd:element>
    <xsd:element name="Datum_x0020_document" ma:index="6" nillable="true" ma:displayName="Datum document/poststuk" ma:description="Vul de datum zoals vermeld op het document in." ma:format="DateOnly" ma:internalName="Datum_x0020_document">
      <xsd:simpleType>
        <xsd:restriction base="dms:DateTime"/>
      </xsd:simpleType>
    </xsd:element>
    <xsd:element name="Datum_x0020_verzending" ma:index="7" nillable="true" ma:displayName="Datum verzending" ma:description="Datum van verzending van ingekomen en uitgaande post." ma:format="DateOnly" ma:internalName="Datum_x0020_verzending">
      <xsd:simpleType>
        <xsd:restriction base="dms:DateTime"/>
      </xsd:simpleType>
    </xsd:element>
    <xsd:element name="Kenmerk_x0020_afzender" ma:index="8" nillable="true" ma:displayName="Kenmerk afzender" ma:description="Het kenmerk dat een derde aan informatie heeft meegegeven." ma:internalName="Kenmerk_x0020_afzender">
      <xsd:simpleType>
        <xsd:restriction base="dms:Text">
          <xsd:maxLength value="255"/>
        </xsd:restriction>
      </xsd:simpleType>
    </xsd:element>
    <xsd:element name="Naam_x0020_relatie" ma:index="9" nillable="true" ma:displayName="Naam relatie" ma:description="Vul hier de persoon (voorletter + achternaam) of organisatie met evt. contactpersoon" ma:internalName="Naam_x0020_relatie">
      <xsd:simpleType>
        <xsd:restriction base="dms:Note">
          <xsd:maxLength value="255"/>
        </xsd:restriction>
      </xsd:simpleType>
    </xsd:element>
    <xsd:element name="Postbus_x002f_adres_x0020_relatie" ma:index="10" nillable="true" ma:displayName="Postbus/adres relatie" ma:description="" ma:internalName="Postbus_x002F_adres_x0020_relatie">
      <xsd:simpleType>
        <xsd:restriction base="dms:Text">
          <xsd:maxLength value="255"/>
        </xsd:restriction>
      </xsd:simpleType>
    </xsd:element>
    <xsd:element name="Postcode_x0020_relatie1" ma:index="11" nillable="true" ma:displayName="Postcode relatie" ma:internalName="Postcode_x0020_relatie1">
      <xsd:simpleType>
        <xsd:restriction base="dms:Text">
          <xsd:maxLength value="255"/>
        </xsd:restriction>
      </xsd:simpleType>
    </xsd:element>
    <xsd:element name="Plaats_x0020_relatie" ma:index="12" nillable="true" ma:displayName="Plaats relatie" ma:internalName="Plaats_x0020_relatie">
      <xsd:simpleType>
        <xsd:restriction base="dms:Text">
          <xsd:maxLength value="255"/>
        </xsd:restriction>
      </xsd:simpleType>
    </xsd:element>
    <xsd:element name="Land_x0020_relatie1" ma:index="13" nillable="true" ma:displayName="Land relatie" ma:internalName="Land_x0020_relatie1">
      <xsd:simpleType>
        <xsd:restriction base="dms:Text">
          <xsd:maxLength value="255"/>
        </xsd:restriction>
      </xsd:simpleType>
    </xsd:element>
    <xsd:element name="E-mail_x0020_relatie" ma:index="14" nillable="true" ma:displayName="E-mail relatie" ma:internalName="E_x002d_mail_x0020_relatie">
      <xsd:simpleType>
        <xsd:restriction base="dms:Text">
          <xsd:maxLength value="255"/>
        </xsd:restriction>
      </xsd:simpleType>
    </xsd:element>
    <xsd:element name="Telefoonnummer_x0020_relatie" ma:index="15" nillable="true" ma:displayName="Telefoonnummer relatie" ma:internalName="Telefoonnummer_x0020_relatie">
      <xsd:simpleType>
        <xsd:restriction base="dms:Text">
          <xsd:maxLength value="255"/>
        </xsd:restriction>
      </xsd:simpleType>
    </xsd:element>
    <xsd:element name="Kenmerk_x0020_gerelateerd_x0020_document_x002f_dossier" ma:index="18" nillable="true" ma:displayName="Kenmerk gerelateerd document/dossier" ma:internalName="Kenmerk_x0020_gerelateerd_x0020_document_x002F_dossier">
      <xsd:simpleType>
        <xsd:restriction base="dms:Text">
          <xsd:maxLength value="255"/>
        </xsd:restriction>
      </xsd:simpleType>
    </xsd:element>
    <xsd:element name="Areaalcode" ma:index="19" nillable="true" ma:displayName="Areaalcode" ma:internalName="Areaalcode">
      <xsd:simpleType>
        <xsd:restriction base="dms:Text">
          <xsd:maxLength value="255"/>
        </xsd:restriction>
      </xsd:simpleType>
    </xsd:element>
    <xsd:element name="Traject-start" ma:index="21" nillable="true" ma:displayName="Traject-start" ma:internalName="Traject_x002d_start">
      <xsd:simpleType>
        <xsd:restriction base="dms:Text">
          <xsd:maxLength value="255"/>
        </xsd:restriction>
      </xsd:simpleType>
    </xsd:element>
    <xsd:element name="Traject-eind" ma:index="22" nillable="true" ma:displayName="Traject-eind" ma:internalName="Traject_x002d_eind">
      <xsd:simpleType>
        <xsd:restriction base="dms:Text">
          <xsd:maxLength value="255"/>
        </xsd:restriction>
      </xsd:simpleType>
    </xsd:element>
    <xsd:element name="Ingangsdatum_x0020_geheimhouding" ma:index="23" nillable="true" ma:displayName="Ingangsdatum geheimhouding" ma:description="Vul de datum in waarop geheimhouding ingaat." ma:format="DateOnly" ma:internalName="Ingangsdatum_x0020_geheimhouding">
      <xsd:simpleType>
        <xsd:restriction base="dms:DateTime"/>
      </xsd:simpleType>
    </xsd:element>
    <xsd:element name="Einddatum_x0020_geheimhouding" ma:index="24" nillable="true" ma:displayName="Einddatum geheimhouding" ma:description="Vul de datum in waarop geheimhouding afloopt." ma:format="DateOnly" ma:internalName="Einddatum_x0020_geheimhouding">
      <xsd:simpleType>
        <xsd:restriction base="dms:DateTime"/>
      </xsd:simpleType>
    </xsd:element>
    <xsd:element name="Gebeurtenis_x0020_einde_x0020_geheimhouding" ma:index="25" nillable="true" ma:displayName="Gebeurtenis einde geheimhouding" ma:default="" ma:internalName="Gebeurtenis_x0020_einde_x0020_geheimhouding">
      <xsd:simpleType>
        <xsd:restriction base="dms:Text">
          <xsd:maxLength value="255"/>
        </xsd:restriction>
      </xsd:simpleType>
    </xsd:element>
    <xsd:element name="Geheimhouding_x0020_bekrachtigd_x0020_door_x0020_PS" ma:index="27" nillable="true" ma:displayName="Geheimhouding bekrachtigd door PS" ma:default="0" ma:description="Vul hier in of PS de geheimhouding hebben bekrachtigd." ma:internalName="Geheimhouding_x0020_bekrachtigd_x0020_door_x0020_PS">
      <xsd:simpleType>
        <xsd:restriction base="dms:Boolean"/>
      </xsd:simpleType>
    </xsd:element>
    <xsd:element name="Ingangsdatum_x0020_openbaarmaking" ma:index="29" nillable="true" ma:displayName="Ingangsdatum openbaarmaking" ma:default="" ma:format="DateOnly" ma:internalName="Ingangsdatum_x0020_openbaarmaking">
      <xsd:simpleType>
        <xsd:restriction base="dms:DateTime"/>
      </xsd:simpleType>
    </xsd:element>
    <xsd:element name="Openbaarheidsbeperking" ma:index="31" nillable="true" ma:displayName="Openbaarheidsbeperking (aantal jaren)" ma:description="In jaren" ma:internalName="Openbaarheidsbeperking" ma:percentage="FALSE">
      <xsd:simpleType>
        <xsd:restriction base="dms:Number"/>
      </xsd:simpleType>
    </xsd:element>
    <xsd:element name="Notitie_x0020_document" ma:index="32" nillable="true" ma:displayName="Notities" ma:description="Notities over het document indien noodzakelijk." ma:internalName="Notitie_x0020_document">
      <xsd:simpleType>
        <xsd:restriction base="dms:Note">
          <xsd:maxLength value="255"/>
        </xsd:restriction>
      </xsd:simpleType>
    </xsd:element>
    <xsd:element name="Uitgezonderd_x0020_van_x0020_vervanging" ma:index="33" nillable="true" ma:displayName="Uitgezonderd van vervanging" ma:default="0" ma:description="" ma:internalName="Uitgezonderd_x0020_van_x0020_vervanging">
      <xsd:simpleType>
        <xsd:restriction base="dms:Boolean"/>
      </xsd:simpleType>
    </xsd:element>
    <xsd:element name="cb0bc395e38145638a51dd612290f54d" ma:index="35" nillable="true" ma:taxonomy="true" ma:internalName="cb0bc395e38145638a51dd612290f54d" ma:taxonomyFieldName="PNH_x002d_gebied" ma:displayName="Gebied/regio" ma:default="" ma:fieldId="{cb0bc395-e381-4563-8a51-dd612290f54d}" ma:taxonomyMulti="true" ma:sspId="2137f917-9df2-4fce-b447-1341bd3a5c8c" ma:termSetId="3c4da92d-c93b-4c88-912c-2ef8e8ce71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fa90620fc745e8b82349fe5ebd2af6" ma:index="36" nillable="true" ma:taxonomy="true" ma:internalName="j6fa90620fc745e8b82349fe5ebd2af6" ma:taxonomyFieldName="Kwalificatie_x0020_integriteit" ma:displayName="Kwalificatie integriteit" ma:readOnly="false" ma:default="" ma:fieldId="{36fa9062-0fc7-45e8-b823-49fe5ebd2af6}" ma:sspId="2137f917-9df2-4fce-b447-1341bd3a5c8c" ma:termSetId="0970a932-d222-42a2-b7b1-c764716dee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a227f9df7b4adb9fb03e006e714027" ma:index="39" nillable="true" ma:taxonomy="true" ma:internalName="oba227f9df7b4adb9fb03e006e714027" ma:taxonomyFieldName="Weg_x002d__x0020_vaarwegnummer" ma:displayName="Weg- vaarwegnummer" ma:default="" ma:fieldId="{8ba227f9-df7b-4adb-9fb0-3e006e714027}" ma:taxonomyMulti="true" ma:sspId="2137f917-9df2-4fce-b447-1341bd3a5c8c" ma:termSetId="b28dc8b3-b56b-4f5f-948d-8aa4beeefc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ae26952f94454485d08f7afa7634de" ma:index="40" nillable="true" ma:taxonomy="true" ma:internalName="n6ae26952f94454485d08f7afa7634de" ma:taxonomyFieldName="Gerelateerde_x0020_applicatie" ma:displayName="Naam gerelateerde applicatie" ma:default="" ma:fieldId="{76ae2695-2f94-4544-85d0-8f7afa7634de}" ma:sspId="2137f917-9df2-4fce-b447-1341bd3a5c8c" ma:termSetId="3e7c0c09-34b6-468d-9d22-b7177f27b6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6d96c7a39b4a82859d6395136e1d0d" ma:index="42" nillable="true" ma:taxonomy="true" ma:internalName="eb6d96c7a39b4a82859d6395136e1d0d" ma:taxonomyFieldName="Documenttype" ma:displayName="Documenttype" ma:readOnly="false" ma:default="" ma:fieldId="{eb6d96c7-a39b-4a82-859d-6395136e1d0d}" ma:sspId="2137f917-9df2-4fce-b447-1341bd3a5c8c" ma:termSetId="4702c568-b1d3-4e70-b097-db046e340f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43" nillable="true" ma:displayName="Taxonomy Catch All Column" ma:hidden="true" ma:list="{1ba9c7cf-32ca-4272-9d95-8785aa94aa33}" ma:internalName="TaxCatchAll" ma:showField="CatchAllData" ma:web="ea64a6b8-63c6-4612-a8b3-99629c2586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0143d74ac9f4375b5e53f3bf171c8eb" ma:index="44" nillable="true" ma:taxonomy="true" ma:internalName="l0143d74ac9f4375b5e53f3bf171c8eb" ma:taxonomyFieldName="Grondslag_x0020_voor_x0020_geheimhouding1" ma:displayName="Grondslag voor geheimhouding" ma:default="" ma:fieldId="{50143d74-ac9f-4375-b5e5-3f3bf171c8eb}" ma:sspId="2137f917-9df2-4fce-b447-1341bd3a5c8c" ma:termSetId="5403ddb3-66b7-4c11-9b55-7eb03d952a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45" nillable="true" ma:displayName="Taxonomy Catch All Column1" ma:hidden="true" ma:list="{1ba9c7cf-32ca-4272-9d95-8785aa94aa33}" ma:internalName="TaxCatchAllLabel" ma:readOnly="true" ma:showField="CatchAllDataLabel" ma:web="ea64a6b8-63c6-4612-a8b3-99629c2586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oelichting_x0020_integriteit1" ma:index="47" nillable="true" ma:displayName="Toelichting integriteit" ma:default="" ma:hidden="true" ma:internalName="Toelichting_x0020_integriteit1" ma:readOnly="false">
      <xsd:simpleType>
        <xsd:restriction base="dms:Text">
          <xsd:maxLength value="255"/>
        </xsd:restriction>
      </xsd:simpleType>
    </xsd:element>
    <xsd:element name="dfa99505122e48579c24b43e3a44bd56" ma:index="49" nillable="true" ma:taxonomy="true" ma:internalName="dfa99505122e48579c24b43e3a44bd56" ma:taxonomyFieldName="Grondslag_x0020_openbaar" ma:displayName="Grondslag openbaar" ma:default="" ma:fieldId="{dfa99505-122e-4857-9c24-b43e3a44bd56}" ma:sspId="2137f917-9df2-4fce-b447-1341bd3a5c8c" ma:termSetId="3ff7e1b9-ce42-4fe0-8f36-5b4a4b7bd7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um_x0020_vaststelling_x0020_integriteit" ma:index="50" nillable="true" ma:displayName="Datum vaststelling integriteit" ma:description="De datum waarop de kwalificatie van de integriteit is afgegeven." ma:format="DateOnly" ma:hidden="true" ma:internalName="Datum_x0020_vaststelling_x0020_integriteit" ma:readOnly="false">
      <xsd:simpleType>
        <xsd:restriction base="dms:DateTime"/>
      </xsd:simpleType>
    </xsd:element>
    <xsd:element name="Datum_x0020_migratie" ma:index="51" nillable="true" ma:displayName="Datum migratie" ma:description="Dit is de migratiedatum van het dossier/document." ma:format="DateOnly" ma:hidden="true" ma:internalName="Datum_x0020_migratie" ma:readOnly="false">
      <xsd:simpleType>
        <xsd:restriction base="dms:DateTime"/>
      </xsd:simpleType>
    </xsd:element>
    <xsd:element name="Herkomstapplicatie" ma:index="53" nillable="true" ma:displayName="Herkomstapplicatie" ma:description="Dit is de naam of het kenmerk van de applicatie waaruit het dossier/document is gemigreerd." ma:hidden="true" ma:internalName="Herkomstapplicatie" ma:readOnly="false">
      <xsd:simpleType>
        <xsd:restriction base="dms:Text">
          <xsd:maxLength value="255"/>
        </xsd:restriction>
      </xsd:simpleType>
    </xsd:element>
    <xsd:element name="ic1e5ae45c78478e931e737a744a1309" ma:index="54" nillable="true" ma:taxonomy="true" ma:internalName="ic1e5ae45c78478e931e737a744a1309" ma:taxonomyFieldName="Geheimhouding_x0020_opgelegd_x0020_door" ma:displayName="Geheimhouding opgelegd door" ma:default="" ma:fieldId="{2c1e5ae4-5c78-478e-931e-737a744a1309}" ma:sspId="2137f917-9df2-4fce-b447-1341bd3a5c8c" ma:termSetId="a2752ca8-540c-485b-889e-fb329f36b0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98d4b554344fde9cd760def4ef28fe" ma:index="58" nillable="true" ma:taxonomy="true" ma:internalName="l198d4b554344fde9cd760def4ef28fe" ma:taxonomyFieldName="Status_x0020_document" ma:displayName="Status document" ma:default="" ma:fieldId="{5198d4b5-5434-4fde-9cd7-60def4ef28fe}" ma:sspId="2137f917-9df2-4fce-b447-1341bd3a5c8c" ma:termSetId="ea338add-1567-4ad0-aaeb-9d0c59afcb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cfb565f8424c199369c1c3170d561c" ma:index="59" ma:taxonomy="true" ma:internalName="cacfb565f8424c199369c1c3170d561c" ma:taxonomyFieldName="Organisatieonderdeel" ma:displayName="Organisatieonderdeel" ma:readOnly="false" ma:default="" ma:fieldId="{cacfb565-f842-4c19-9369-c1c3170d561c}" ma:sspId="2137f917-9df2-4fce-b447-1341bd3a5c8c" ma:termSetId="b81dc232-8640-48f0-bc64-c4ee55a74d5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187d9-a854-4467-9103-8adc49ee9a7f" elementFormDefault="qualified">
    <xsd:import namespace="http://schemas.microsoft.com/office/2006/documentManagement/types"/>
    <xsd:import namespace="http://schemas.microsoft.com/office/infopath/2007/PartnerControls"/>
    <xsd:element name="_dlc_DocIdUrl" ma:index="55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6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_dlc_DocId" ma:index="57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cdeec-3d38-4d14-bccd-83c685a05829" elementFormDefault="qualified">
    <xsd:import namespace="http://schemas.microsoft.com/office/2006/documentManagement/types"/>
    <xsd:import namespace="http://schemas.microsoft.com/office/infopath/2007/PartnerControls"/>
    <xsd:element name="_x0032_023" ma:index="60" nillable="true" ma:displayName="2023" ma:format="Dropdown" ma:internalName="_x0032_023">
      <xsd:simpleType>
        <xsd:restriction base="dms:Text">
          <xsd:maxLength value="255"/>
        </xsd:restriction>
      </xsd:simpleType>
    </xsd:element>
    <xsd:element name="Typedocument" ma:index="61" nillable="true" ma:displayName="Type document" ma:format="Dropdown" ma:internalName="Typedocument">
      <xsd:simpleType>
        <xsd:restriction base="dms:Choice">
          <xsd:enumeration value="Agenda"/>
          <xsd:enumeration value="Bijlage"/>
          <xsd:enumeration value="Verslag"/>
          <xsd:enumeration value="Template"/>
          <xsd:enumeration value="Draaiboek"/>
          <xsd:enumeration value="Persbericht"/>
          <xsd:enumeration value="Annotatie"/>
          <xsd:enumeration value="Presentatie"/>
          <xsd:enumeration value="Uitnodiging"/>
          <xsd:enumeration value="Nieuwsbrief"/>
          <xsd:enumeration value="Interview"/>
        </xsd:restriction>
      </xsd:simpleType>
    </xsd:element>
    <xsd:element name="Afdeling" ma:index="62" nillable="true" ma:displayName="Afdeling" ma:format="Dropdown" ma:internalName="Afdeling">
      <xsd:simpleType>
        <xsd:restriction base="dms:Choice">
          <xsd:enumeration value="Communicatie"/>
          <xsd:enumeration value="Administratie"/>
          <xsd:enumeration value="Kennis"/>
          <xsd:enumeration value="Algemeen"/>
          <xsd:enumeration value="Uitzending"/>
          <xsd:enumeration value="Campagne"/>
        </xsd:restriction>
      </xsd:simpleType>
    </xsd:element>
    <xsd:element name="Proces" ma:index="63" nillable="true" ma:displayName="Proces" ma:format="Dropdown" ma:internalName="Proces">
      <xsd:simpleType>
        <xsd:restriction base="dms:Choice">
          <xsd:enumeration value="Herijking 2.0"/>
          <xsd:enumeration value="Monitor"/>
          <xsd:enumeration value="Voortgangsrapportage"/>
          <xsd:enumeration value="Uitgangspuntennotitie"/>
        </xsd:restriction>
      </xsd:simpleType>
    </xsd:element>
    <xsd:element name="Governance" ma:index="64" nillable="true" ma:displayName="Governance" ma:format="Dropdown" ma:internalName="Governa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erkgroep"/>
                    <xsd:enumeration value="Werkgroep XL"/>
                    <xsd:enumeration value="Directeurenoverleg (AOG)"/>
                    <xsd:enumeration value="Bestuurlijk Overleg (BO)"/>
                    <xsd:enumeration value="Stuurgroep"/>
                    <xsd:enumeration value="Communicatie overleg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6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6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69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70" nillable="true" ma:displayName="Afmeldingsstatus" ma:internalName="Afmeldingsstatus">
      <xsd:simpleType>
        <xsd:restriction base="dms:Text"/>
      </xsd:simpleType>
    </xsd:element>
    <xsd:element name="lcf76f155ced4ddcb4097134ff3c332f" ma:index="72" nillable="true" ma:taxonomy="true" ma:internalName="lcf76f155ced4ddcb4097134ff3c332f" ma:taxonomyFieldName="MediaServiceImageTags" ma:displayName="Afbeeldingtags" ma:readOnly="false" ma:fieldId="{5cf76f15-5ced-4ddc-b409-7134ff3c332f}" ma:taxonomyMulti="true" ma:sspId="2137f917-9df2-4fce-b447-1341bd3a5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7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7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7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7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4a6b8-63c6-4612-a8b3-99629c258663" elementFormDefault="qualified">
    <xsd:import namespace="http://schemas.microsoft.com/office/2006/documentManagement/types"/>
    <xsd:import namespace="http://schemas.microsoft.com/office/infopath/2007/PartnerControls"/>
    <xsd:element name="SharedWithDetails" ma:index="6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6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6" ma:displayName="Inhoudstype"/>
        <xsd:element ref="dc:title" maxOccurs="1" ma:index="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137f917-9df2-4fce-b447-1341bd3a5c8c" ContentTypeId="0x0101006261D5E71047644AB60DEC2636D6DD73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51a5c8-18d1-4676-949b-b33c2c763b6d">
      <Value>1</Value>
      <Value>3</Value>
    </TaxCatchAll>
    <lcf76f155ced4ddcb4097134ff3c332f xmlns="590cdeec-3d38-4d14-bccd-83c685a05829">
      <Terms xmlns="http://schemas.microsoft.com/office/infopath/2007/PartnerControls"/>
    </lcf76f155ced4ddcb4097134ff3c332f>
    <Kenmerk_x0020_gerelateerd_x0020_document_x002f_dossier xmlns="b651a5c8-18d1-4676-949b-b33c2c763b6d" xsi:nil="true"/>
    <eb6d96c7a39b4a82859d6395136e1d0d xmlns="b651a5c8-18d1-4676-949b-b33c2c763b6d">
      <Terms xmlns="http://schemas.microsoft.com/office/infopath/2007/PartnerControls"/>
    </eb6d96c7a39b4a82859d6395136e1d0d>
    <Postcode_x0020_relatie1 xmlns="b651a5c8-18d1-4676-949b-b33c2c763b6d" xsi:nil="true"/>
    <E-mail_x0020_relatie xmlns="b651a5c8-18d1-4676-949b-b33c2c763b6d" xsi:nil="true"/>
    <Openbaarheidsbeperking xmlns="b651a5c8-18d1-4676-949b-b33c2c763b6d" xsi:nil="true"/>
    <oba227f9df7b4adb9fb03e006e714027 xmlns="b651a5c8-18d1-4676-949b-b33c2c763b6d">
      <Terms xmlns="http://schemas.microsoft.com/office/infopath/2007/PartnerControls"/>
    </oba227f9df7b4adb9fb03e006e714027>
    <n6ae26952f94454485d08f7afa7634de xmlns="b651a5c8-18d1-4676-949b-b33c2c763b6d">
      <Terms xmlns="http://schemas.microsoft.com/office/infopath/2007/PartnerControls"/>
    </n6ae26952f94454485d08f7afa7634de>
    <Datum_x0020_vaststelling_x0020_integriteit xmlns="b651a5c8-18d1-4676-949b-b33c2c763b6d" xsi:nil="true"/>
    <Herkomstapplicatie xmlns="b651a5c8-18d1-4676-949b-b33c2c763b6d" xsi:nil="true"/>
    <Postbus_x002f_adres_x0020_relatie xmlns="b651a5c8-18d1-4676-949b-b33c2c763b6d" xsi:nil="true"/>
    <Uitgezonderd_x0020_van_x0020_vervanging xmlns="b651a5c8-18d1-4676-949b-b33c2c763b6d">false</Uitgezonderd_x0020_van_x0020_vervanging>
    <Datum_x0020_ontvangst xmlns="b651a5c8-18d1-4676-949b-b33c2c763b6d" xsi:nil="true"/>
    <ic1e5ae45c78478e931e737a744a1309 xmlns="b651a5c8-18d1-4676-949b-b33c2c763b6d">
      <Terms xmlns="http://schemas.microsoft.com/office/infopath/2007/PartnerControls"/>
    </ic1e5ae45c78478e931e737a744a1309>
    <Ingangsdatum_x0020_geheimhouding xmlns="b651a5c8-18d1-4676-949b-b33c2c763b6d" xsi:nil="true"/>
    <Gebeurtenis_x0020_einde_x0020_geheimhouding xmlns="b651a5c8-18d1-4676-949b-b33c2c763b6d" xsi:nil="true"/>
    <l0143d74ac9f4375b5e53f3bf171c8eb xmlns="b651a5c8-18d1-4676-949b-b33c2c763b6d">
      <Terms xmlns="http://schemas.microsoft.com/office/infopath/2007/PartnerControls"/>
    </l0143d74ac9f4375b5e53f3bf171c8eb>
    <Traject-eind xmlns="b651a5c8-18d1-4676-949b-b33c2c763b6d" xsi:nil="true"/>
    <Ingangsdatum_x0020_openbaarmaking xmlns="b651a5c8-18d1-4676-949b-b33c2c763b6d" xsi:nil="true"/>
    <Afdeling xmlns="590cdeec-3d38-4d14-bccd-83c685a05829" xsi:nil="true"/>
    <Naam_x0020_relatie xmlns="b651a5c8-18d1-4676-949b-b33c2c763b6d" xsi:nil="true"/>
    <Land_x0020_relatie1 xmlns="b651a5c8-18d1-4676-949b-b33c2c763b6d" xsi:nil="true"/>
    <j6fa90620fc745e8b82349fe5ebd2af6 xmlns="b651a5c8-18d1-4676-949b-b33c2c763b6d">
      <Terms xmlns="http://schemas.microsoft.com/office/infopath/2007/PartnerControls"/>
    </j6fa90620fc745e8b82349fe5ebd2af6>
    <Toelichting_x0020_integriteit1 xmlns="b651a5c8-18d1-4676-949b-b33c2c763b6d" xsi:nil="true"/>
    <dfa99505122e48579c24b43e3a44bd56 xmlns="b651a5c8-18d1-4676-949b-b33c2c763b6d">
      <Terms xmlns="http://schemas.microsoft.com/office/infopath/2007/PartnerControls"/>
    </dfa99505122e48579c24b43e3a44bd56>
    <Typedocument xmlns="590cdeec-3d38-4d14-bccd-83c685a05829" xsi:nil="true"/>
    <l198d4b554344fde9cd760def4ef28fe xmlns="b651a5c8-18d1-4676-949b-b33c2c763b6d">
      <Terms xmlns="http://schemas.microsoft.com/office/infopath/2007/PartnerControls"/>
    </l198d4b554344fde9cd760def4ef28fe>
    <cacfb565f8424c199369c1c3170d561c xmlns="b651a5c8-18d1-4676-949b-b33c2c763b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BEL:IOT</TermName>
          <TermId xmlns="http://schemas.microsoft.com/office/infopath/2007/PartnerControls">c6775ee2-b6af-41dc-a0ca-754b66bc227a</TermId>
        </TermInfo>
      </Terms>
    </cacfb565f8424c199369c1c3170d561c>
    <_x0032_023 xmlns="590cdeec-3d38-4d14-bccd-83c685a05829" xsi:nil="true"/>
    <Plaats_x0020_relatie xmlns="b651a5c8-18d1-4676-949b-b33c2c763b6d" xsi:nil="true"/>
    <Traject-start xmlns="b651a5c8-18d1-4676-949b-b33c2c763b6d" xsi:nil="true"/>
    <Geheimhouding_x0020_bekrachtigd_x0020_door_x0020_PS xmlns="b651a5c8-18d1-4676-949b-b33c2c763b6d">false</Geheimhouding_x0020_bekrachtigd_x0020_door_x0020_PS>
    <Kenmerk_x0020_afzender xmlns="b651a5c8-18d1-4676-949b-b33c2c763b6d" xsi:nil="true"/>
    <Datum_x0020_verzending xmlns="b651a5c8-18d1-4676-949b-b33c2c763b6d" xsi:nil="true"/>
    <_Flow_SignoffStatus xmlns="590cdeec-3d38-4d14-bccd-83c685a05829" xsi:nil="true"/>
    <Einddatum_x0020_geheimhouding xmlns="b651a5c8-18d1-4676-949b-b33c2c763b6d" xsi:nil="true"/>
    <Notitie_x0020_document xmlns="b651a5c8-18d1-4676-949b-b33c2c763b6d" xsi:nil="true"/>
    <Telefoonnummer_x0020_relatie xmlns="b651a5c8-18d1-4676-949b-b33c2c763b6d" xsi:nil="true"/>
    <cb0bc395e38145638a51dd612290f54d xmlns="b651a5c8-18d1-4676-949b-b33c2c763b6d">
      <Terms xmlns="http://schemas.microsoft.com/office/infopath/2007/PartnerControls"/>
    </cb0bc395e38145638a51dd612290f54d>
    <Datum_x0020_document xmlns="b651a5c8-18d1-4676-949b-b33c2c763b6d" xsi:nil="true"/>
    <Governance xmlns="590cdeec-3d38-4d14-bccd-83c685a05829" xsi:nil="true"/>
    <Areaalcode xmlns="b651a5c8-18d1-4676-949b-b33c2c763b6d" xsi:nil="true"/>
    <Proces xmlns="590cdeec-3d38-4d14-bccd-83c685a05829" xsi:nil="true"/>
    <Datum_x0020_migratie xmlns="b651a5c8-18d1-4676-949b-b33c2c763b6d" xsi:nil="true"/>
    <_dlc_DocId xmlns="d7a187d9-a854-4467-9103-8adc49ee9a7f">VKJYHCCFKRAQ-434780140-11787</_dlc_DocId>
    <_dlc_DocIdUrl xmlns="d7a187d9-a854-4467-9103-8adc49ee9a7f">
      <Url>https://provincienoordholland.sharepoint.com/teams/BEL-IOT-ENH/_layouts/15/DocIdRedir.aspx?ID=VKJYHCCFKRAQ-434780140-11787</Url>
      <Description>VKJYHCCFKRAQ-434780140-11787</Description>
    </_dlc_DocIdUrl>
    <SharedWithUsers xmlns="ea64a6b8-63c6-4612-a8b3-99629c258663">
      <UserInfo>
        <DisplayName>Yolande Koot</DisplayName>
        <AccountId>59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0B107EF-9DB0-4D41-A3F9-71BAB33978E6}">
  <ds:schemaRefs>
    <ds:schemaRef ds:uri="590cdeec-3d38-4d14-bccd-83c685a05829"/>
    <ds:schemaRef ds:uri="b651a5c8-18d1-4676-949b-b33c2c763b6d"/>
    <ds:schemaRef ds:uri="d7a187d9-a854-4467-9103-8adc49ee9a7f"/>
    <ds:schemaRef ds:uri="ea64a6b8-63c6-4612-a8b3-99629c2586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5EACBE-802C-4CBF-B69C-2AA5CDA9FCE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7BCA116-F181-4338-AB04-D6C138F442D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1DE7286-7190-4D44-A0D0-67480700879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202EE9A-1A00-4663-9CAB-455ABE85717E}">
  <ds:schemaRefs>
    <ds:schemaRef ds:uri="http://purl.org/dc/terms/"/>
    <ds:schemaRef ds:uri="d7a187d9-a854-4467-9103-8adc49ee9a7f"/>
    <ds:schemaRef ds:uri="http://schemas.microsoft.com/office/2006/documentManagement/types"/>
    <ds:schemaRef ds:uri="ea64a6b8-63c6-4612-a8b3-99629c258663"/>
    <ds:schemaRef ds:uri="http://purl.org/dc/elements/1.1/"/>
    <ds:schemaRef ds:uri="590cdeec-3d38-4d14-bccd-83c685a05829"/>
    <ds:schemaRef ds:uri="http://schemas.microsoft.com/office/infopath/2007/PartnerControls"/>
    <ds:schemaRef ds:uri="http://schemas.openxmlformats.org/package/2006/metadata/core-properties"/>
    <ds:schemaRef ds:uri="b651a5c8-18d1-4676-949b-b33c2c763b6d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b4b5705-b4ff-46b5-8261-fc5f5f46f4b9}" enabled="1" method="Standard" siteId="{49f943ef-3ce2-42d2-b529-ea37741a617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216</Words>
  <Application>Microsoft Office PowerPoint</Application>
  <PresentationFormat>Breedbeeld</PresentationFormat>
  <Paragraphs>45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News Gothic MT</vt:lpstr>
      <vt:lpstr>TheSans</vt:lpstr>
      <vt:lpstr>RES Zuid</vt:lpstr>
      <vt:lpstr>1_Kantoorthema</vt:lpstr>
      <vt:lpstr>Kantoorthema</vt:lpstr>
      <vt:lpstr>PowerPoint-presentatie</vt:lpstr>
    </vt:vector>
  </TitlesOfParts>
  <Company>Provincie Noord-Holland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monitor naar voortgangsrapportage</dc:title>
  <dc:creator>Odile Rasch</dc:creator>
  <cp:lastModifiedBy>Wies Thesingh-van Eijk</cp:lastModifiedBy>
  <cp:revision>12</cp:revision>
  <cp:lastPrinted>2023-03-09T16:19:40Z</cp:lastPrinted>
  <dcterms:created xsi:type="dcterms:W3CDTF">2022-10-19T09:59:42Z</dcterms:created>
  <dcterms:modified xsi:type="dcterms:W3CDTF">2023-09-21T09:29:51Z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0x0101006261D5E71047644AB60DEC2636D6DD73009BB1D6264C7DDB429487740DA44D3E0C</vt:lpwstr>
  </property>
  <property fmtid="{D5CDD505-2E9C-101B-9397-08002B2CF9AE}" pid="3" name="MediaServiceImageTags">
    <vt:lpwstr/>
  </property>
  <property fmtid="{D5CDD505-2E9C-101B-9397-08002B2CF9AE}" pid="4" name="n0473b643a634bdd9d0f8eb24a9f924c">
    <vt:lpwstr>In behandeling|4c7b17d3-99d4-47d2-96b3-f1007e31f881</vt:lpwstr>
  </property>
  <property fmtid="{D5CDD505-2E9C-101B-9397-08002B2CF9AE}" pid="5" name="_dlc_DocIdItemGuid">
    <vt:lpwstr>d273ac5a-aa0d-42d3-8eed-444b586414cc</vt:lpwstr>
  </property>
  <property fmtid="{D5CDD505-2E9C-101B-9397-08002B2CF9AE}" pid="6" name="Locatie_x0020_verplaatsen">
    <vt:lpwstr/>
  </property>
  <property fmtid="{D5CDD505-2E9C-101B-9397-08002B2CF9AE}" pid="7" name="Aanvang bewaartermijn">
    <vt:lpwstr/>
  </property>
  <property fmtid="{D5CDD505-2E9C-101B-9397-08002B2CF9AE}" pid="8" name="Weg- vaarwegnummer">
    <vt:lpwstr/>
  </property>
  <property fmtid="{D5CDD505-2E9C-101B-9397-08002B2CF9AE}" pid="9" name="Hoedanigheid">
    <vt:lpwstr/>
  </property>
  <property fmtid="{D5CDD505-2E9C-101B-9397-08002B2CF9AE}" pid="10" name="Beleidsthema">
    <vt:lpwstr/>
  </property>
  <property fmtid="{D5CDD505-2E9C-101B-9397-08002B2CF9AE}" pid="11" name="p5189299153b471dbe208a1382badc36">
    <vt:lpwstr/>
  </property>
  <property fmtid="{D5CDD505-2E9C-101B-9397-08002B2CF9AE}" pid="12" name="ad9c06bc15a3492eb529eb48ca2db363">
    <vt:lpwstr/>
  </property>
  <property fmtid="{D5CDD505-2E9C-101B-9397-08002B2CF9AE}" pid="13" name="ge2120871af745b1ae0504045904b319">
    <vt:lpwstr/>
  </property>
  <property fmtid="{D5CDD505-2E9C-101B-9397-08002B2CF9AE}" pid="14" name="Grondslag openbaar">
    <vt:lpwstr/>
  </property>
  <property fmtid="{D5CDD505-2E9C-101B-9397-08002B2CF9AE}" pid="15" name="Soort_x0020_record">
    <vt:lpwstr/>
  </property>
  <property fmtid="{D5CDD505-2E9C-101B-9397-08002B2CF9AE}" pid="16" name="af5ae35b54c84f09896a11b2dec84839">
    <vt:lpwstr/>
  </property>
  <property fmtid="{D5CDD505-2E9C-101B-9397-08002B2CF9AE}" pid="17" name="PNH-gebied">
    <vt:lpwstr/>
  </property>
  <property fmtid="{D5CDD505-2E9C-101B-9397-08002B2CF9AE}" pid="18" name="e31121ba8f2448e0a4e586576f4bb073">
    <vt:lpwstr/>
  </property>
  <property fmtid="{D5CDD505-2E9C-101B-9397-08002B2CF9AE}" pid="19" name="fb9bf6f430b7444982f92b4cc13cc59b">
    <vt:lpwstr/>
  </property>
  <property fmtid="{D5CDD505-2E9C-101B-9397-08002B2CF9AE}" pid="20" name="Aanvang_x0020_bewaartermijn">
    <vt:lpwstr/>
  </property>
  <property fmtid="{D5CDD505-2E9C-101B-9397-08002B2CF9AE}" pid="21" name="m60a1d1c449c48bbbcc326f67337168b">
    <vt:lpwstr/>
  </property>
  <property fmtid="{D5CDD505-2E9C-101B-9397-08002B2CF9AE}" pid="22" name="gc0684d3c12b44f3a596ed170a775d7b">
    <vt:lpwstr/>
  </property>
  <property fmtid="{D5CDD505-2E9C-101B-9397-08002B2CF9AE}" pid="23" name="Soort_x0020_toezicht">
    <vt:lpwstr/>
  </property>
  <property fmtid="{D5CDD505-2E9C-101B-9397-08002B2CF9AE}" pid="24" name="Gerelateerde applicatie">
    <vt:lpwstr/>
  </property>
  <property fmtid="{D5CDD505-2E9C-101B-9397-08002B2CF9AE}" pid="25" name="Toezichtsgebied">
    <vt:lpwstr/>
  </property>
  <property fmtid="{D5CDD505-2E9C-101B-9397-08002B2CF9AE}" pid="26" name="Projectfase">
    <vt:lpwstr/>
  </property>
  <property fmtid="{D5CDD505-2E9C-101B-9397-08002B2CF9AE}" pid="27" name="Type_x0020_aanbestedingsdossier">
    <vt:lpwstr/>
  </property>
  <property fmtid="{D5CDD505-2E9C-101B-9397-08002B2CF9AE}" pid="28" name="ncd4c9f9bf614d388b72eb91968d1b81">
    <vt:lpwstr/>
  </property>
  <property fmtid="{D5CDD505-2E9C-101B-9397-08002B2CF9AE}" pid="29" name="Soort toezicht">
    <vt:lpwstr/>
  </property>
  <property fmtid="{D5CDD505-2E9C-101B-9397-08002B2CF9AE}" pid="30" name="Type aanbestedingsdossier">
    <vt:lpwstr/>
  </property>
  <property fmtid="{D5CDD505-2E9C-101B-9397-08002B2CF9AE}" pid="31" name="Soort record">
    <vt:lpwstr/>
  </property>
  <property fmtid="{D5CDD505-2E9C-101B-9397-08002B2CF9AE}" pid="32" name="Locatie verplaatsen">
    <vt:lpwstr/>
  </property>
  <property fmtid="{D5CDD505-2E9C-101B-9397-08002B2CF9AE}" pid="33" name="PNHActiviteit">
    <vt:lpwstr/>
  </property>
  <property fmtid="{D5CDD505-2E9C-101B-9397-08002B2CF9AE}" pid="34" name="Status document">
    <vt:lpwstr/>
  </property>
  <property fmtid="{D5CDD505-2E9C-101B-9397-08002B2CF9AE}" pid="35" name="Objectsoort">
    <vt:lpwstr/>
  </property>
  <property fmtid="{D5CDD505-2E9C-101B-9397-08002B2CF9AE}" pid="36" name="o5875bba6424448f97b2d90a0067556d">
    <vt:lpwstr/>
  </property>
  <property fmtid="{D5CDD505-2E9C-101B-9397-08002B2CF9AE}" pid="37" name="fc889d47b20d4b7eb23397d202ce916e">
    <vt:lpwstr/>
  </property>
  <property fmtid="{D5CDD505-2E9C-101B-9397-08002B2CF9AE}" pid="38" name="Geheimhouding opgelegd door">
    <vt:lpwstr/>
  </property>
  <property fmtid="{D5CDD505-2E9C-101B-9397-08002B2CF9AE}" pid="39" name="g885bc7ff7c74afcad9e1f351ef621c8">
    <vt:lpwstr/>
  </property>
  <property fmtid="{D5CDD505-2E9C-101B-9397-08002B2CF9AE}" pid="40" name="Kwalificatie integriteit">
    <vt:lpwstr/>
  </property>
  <property fmtid="{D5CDD505-2E9C-101B-9397-08002B2CF9AE}" pid="41" name="Domein">
    <vt:lpwstr/>
  </property>
  <property fmtid="{D5CDD505-2E9C-101B-9397-08002B2CF9AE}" pid="42" name="dc72c89380db49daa673ce313ca9a274">
    <vt:lpwstr/>
  </property>
  <property fmtid="{D5CDD505-2E9C-101B-9397-08002B2CF9AE}" pid="43" name="Uitkomst">
    <vt:lpwstr/>
  </property>
  <property fmtid="{D5CDD505-2E9C-101B-9397-08002B2CF9AE}" pid="44" name="PNHBedrijfsproces">
    <vt:lpwstr/>
  </property>
  <property fmtid="{D5CDD505-2E9C-101B-9397-08002B2CF9AE}" pid="45" name="Status dossier">
    <vt:lpwstr>1;#In behandeling|4c7b17d3-99d4-47d2-96b3-f1007e31f881</vt:lpwstr>
  </property>
  <property fmtid="{D5CDD505-2E9C-101B-9397-08002B2CF9AE}" pid="46" name="Projectactiviteit">
    <vt:lpwstr/>
  </property>
  <property fmtid="{D5CDD505-2E9C-101B-9397-08002B2CF9AE}" pid="47" name="e3b34194e53f42cda968a65aa076568b">
    <vt:lpwstr/>
  </property>
  <property fmtid="{D5CDD505-2E9C-101B-9397-08002B2CF9AE}" pid="48" name="Grondslag voor geheimhouding1">
    <vt:lpwstr/>
  </property>
  <property fmtid="{D5CDD505-2E9C-101B-9397-08002B2CF9AE}" pid="49" name="j3178a27eff5453fac94614d7a6a9e08">
    <vt:lpwstr/>
  </property>
  <property fmtid="{D5CDD505-2E9C-101B-9397-08002B2CF9AE}" pid="50" name="Documenttype">
    <vt:lpwstr/>
  </property>
  <property fmtid="{D5CDD505-2E9C-101B-9397-08002B2CF9AE}" pid="51" name="Organisatieonderdeel">
    <vt:lpwstr>3</vt:lpwstr>
  </property>
</Properties>
</file>