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2" r:id="rId5"/>
    <p:sldId id="266" r:id="rId6"/>
    <p:sldId id="267" r:id="rId7"/>
    <p:sldId id="268" r:id="rId8"/>
    <p:sldId id="265" r:id="rId9"/>
    <p:sldId id="269" r:id="rId10"/>
    <p:sldId id="271" r:id="rId11"/>
    <p:sldId id="272" r:id="rId12"/>
    <p:sldId id="273" r:id="rId13"/>
    <p:sldId id="274" r:id="rId14"/>
    <p:sldId id="275" r:id="rId15"/>
    <p:sldId id="276" r:id="rId16"/>
    <p:sldId id="278" r:id="rId17"/>
    <p:sldId id="279" r:id="rId18"/>
    <p:sldId id="280"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500"/>
    <a:srgbClr val="1C6D8D"/>
    <a:srgbClr val="D7C724"/>
    <a:srgbClr val="C20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8FC03-A868-6B00-3D7E-1A21AEF9EA29}" v="104" dt="2025-12-05T12:56:19.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7"/>
    <p:restoredTop sz="94651"/>
  </p:normalViewPr>
  <p:slideViewPr>
    <p:cSldViewPr snapToGrid="0">
      <p:cViewPr varScale="1">
        <p:scale>
          <a:sx n="106" d="100"/>
          <a:sy n="106"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656D3-4E09-843D-41DD-83732F58B997}"/>
              </a:ext>
            </a:extLst>
          </p:cNvPr>
          <p:cNvSpPr>
            <a:spLocks noGrp="1"/>
          </p:cNvSpPr>
          <p:nvPr>
            <p:ph type="ctrTitle"/>
          </p:nvPr>
        </p:nvSpPr>
        <p:spPr>
          <a:xfrm>
            <a:off x="1524000" y="1122363"/>
            <a:ext cx="9144000" cy="2387600"/>
          </a:xfrm>
        </p:spPr>
        <p:txBody>
          <a:bodyPr anchor="b"/>
          <a:lstStyle>
            <a:lvl1pPr algn="ctr">
              <a:defRPr sz="6000"/>
            </a:lvl1pPr>
          </a:lstStyle>
          <a:p>
            <a:r>
              <a:rPr lang="nl-NL" dirty="0"/>
              <a:t>Klik om stijl te bewerken</a:t>
            </a:r>
          </a:p>
        </p:txBody>
      </p:sp>
      <p:sp>
        <p:nvSpPr>
          <p:cNvPr id="3" name="Ondertitel 2">
            <a:extLst>
              <a:ext uri="{FF2B5EF4-FFF2-40B4-BE49-F238E27FC236}">
                <a16:creationId xmlns:a16="http://schemas.microsoft.com/office/drawing/2014/main" id="{422DAD50-9986-1216-9623-24046F1AE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2A21123-A06A-9DEA-EDE2-36437079BF7B}"/>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5" name="Tijdelijke aanduiding voor voettekst 4">
            <a:extLst>
              <a:ext uri="{FF2B5EF4-FFF2-40B4-BE49-F238E27FC236}">
                <a16:creationId xmlns:a16="http://schemas.microsoft.com/office/drawing/2014/main" id="{E9D95708-7BB4-E4A0-749A-844AB36189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08412E5-BB46-CDDE-6A59-43F94E3047C8}"/>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320593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3B7D-1B45-C5C0-86CA-2800A9D4A890}"/>
              </a:ext>
            </a:extLst>
          </p:cNvPr>
          <p:cNvSpPr>
            <a:spLocks noGrp="1"/>
          </p:cNvSpPr>
          <p:nvPr>
            <p:ph type="title"/>
          </p:nvPr>
        </p:nvSpPr>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id="{B2755E9F-1817-F0BA-905F-2BC44D4288F4}"/>
              </a:ext>
            </a:extLst>
          </p:cNvPr>
          <p:cNvSpPr>
            <a:spLocks noGrp="1"/>
          </p:cNvSpPr>
          <p:nvPr>
            <p:ph type="body" orient="vert" idx="1"/>
          </p:nvPr>
        </p:nvSpPr>
        <p:spPr/>
        <p:txBody>
          <a:bodyPr vert="eaVert"/>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AA2AA0DD-DFB2-4E2A-60F9-4B2D6E55E0E3}"/>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5" name="Tijdelijke aanduiding voor voettekst 4">
            <a:extLst>
              <a:ext uri="{FF2B5EF4-FFF2-40B4-BE49-F238E27FC236}">
                <a16:creationId xmlns:a16="http://schemas.microsoft.com/office/drawing/2014/main" id="{284E7528-1755-A3A0-5D63-87405606D3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712A30-CE27-ABB1-869C-78B88CDFD98F}"/>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274105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8E2B56F-D2DC-2021-E927-244800843B49}"/>
              </a:ext>
            </a:extLst>
          </p:cNvPr>
          <p:cNvSpPr>
            <a:spLocks noGrp="1"/>
          </p:cNvSpPr>
          <p:nvPr>
            <p:ph type="title" orient="vert"/>
          </p:nvPr>
        </p:nvSpPr>
        <p:spPr>
          <a:xfrm>
            <a:off x="8724900" y="365125"/>
            <a:ext cx="2628900" cy="5811838"/>
          </a:xfrm>
        </p:spPr>
        <p:txBody>
          <a:bodyPr vert="eaVert"/>
          <a:lstStyle/>
          <a:p>
            <a:r>
              <a:rPr lang="nl-NL" dirty="0"/>
              <a:t>Klik om stijl te bewerken</a:t>
            </a:r>
          </a:p>
        </p:txBody>
      </p:sp>
      <p:sp>
        <p:nvSpPr>
          <p:cNvPr id="3" name="Tijdelijke aanduiding voor verticale tekst 2">
            <a:extLst>
              <a:ext uri="{FF2B5EF4-FFF2-40B4-BE49-F238E27FC236}">
                <a16:creationId xmlns:a16="http://schemas.microsoft.com/office/drawing/2014/main" id="{E425D2F6-CF2F-8C65-C62E-53B2B8A2F3BB}"/>
              </a:ext>
            </a:extLst>
          </p:cNvPr>
          <p:cNvSpPr>
            <a:spLocks noGrp="1"/>
          </p:cNvSpPr>
          <p:nvPr>
            <p:ph type="body" orient="vert" idx="1"/>
          </p:nvPr>
        </p:nvSpPr>
        <p:spPr>
          <a:xfrm>
            <a:off x="838200" y="365125"/>
            <a:ext cx="7734300" cy="5811838"/>
          </a:xfrm>
        </p:spPr>
        <p:txBody>
          <a:bodyPr vert="eaVert"/>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C2D8F14-1666-B47B-E9B8-9B8D22369D7F}"/>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5" name="Tijdelijke aanduiding voor voettekst 4">
            <a:extLst>
              <a:ext uri="{FF2B5EF4-FFF2-40B4-BE49-F238E27FC236}">
                <a16:creationId xmlns:a16="http://schemas.microsoft.com/office/drawing/2014/main" id="{C0B15BDE-1AA0-3165-296B-57F17BA7C5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86C32F-1D0D-B2BF-8004-045D45A34CD6}"/>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335882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AE97A-1444-A28E-E8D5-237DD68D8C97}"/>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5F600531-DD7A-06A8-F94D-5C5897900053}"/>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BCEBFB3-B05B-2373-A10C-A19F4737BC8D}"/>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5" name="Tijdelijke aanduiding voor voettekst 4">
            <a:extLst>
              <a:ext uri="{FF2B5EF4-FFF2-40B4-BE49-F238E27FC236}">
                <a16:creationId xmlns:a16="http://schemas.microsoft.com/office/drawing/2014/main" id="{25D8D1F5-C0BC-C3DC-CE23-F699073FB7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8A7E2D-A5E7-7379-5B57-6019434F1021}"/>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263060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D266-BB26-4348-A5F1-3D826AB5F430}"/>
              </a:ext>
            </a:extLst>
          </p:cNvPr>
          <p:cNvSpPr>
            <a:spLocks noGrp="1"/>
          </p:cNvSpPr>
          <p:nvPr>
            <p:ph type="title"/>
          </p:nvPr>
        </p:nvSpPr>
        <p:spPr>
          <a:xfrm>
            <a:off x="831850" y="1709738"/>
            <a:ext cx="10515600" cy="2852737"/>
          </a:xfrm>
        </p:spPr>
        <p:txBody>
          <a:bodyPr anchor="b"/>
          <a:lstStyle>
            <a:lvl1pPr>
              <a:defRPr sz="6000"/>
            </a:lvl1pPr>
          </a:lstStyle>
          <a:p>
            <a:r>
              <a:rPr lang="nl-NL" dirty="0"/>
              <a:t>Klik om stijl te bewerken</a:t>
            </a:r>
          </a:p>
        </p:txBody>
      </p:sp>
      <p:sp>
        <p:nvSpPr>
          <p:cNvPr id="3" name="Tijdelijke aanduiding voor tekst 2">
            <a:extLst>
              <a:ext uri="{FF2B5EF4-FFF2-40B4-BE49-F238E27FC236}">
                <a16:creationId xmlns:a16="http://schemas.microsoft.com/office/drawing/2014/main" id="{6558D90A-5538-122E-EFF6-5B1A4C3D24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2C6A0071-9E4D-3B37-5C08-B457955BF8D0}"/>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5" name="Tijdelijke aanduiding voor voettekst 4">
            <a:extLst>
              <a:ext uri="{FF2B5EF4-FFF2-40B4-BE49-F238E27FC236}">
                <a16:creationId xmlns:a16="http://schemas.microsoft.com/office/drawing/2014/main" id="{F7CA20F6-BDAC-330A-4C46-D8717EC3633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E1DD6B2-FEF9-7194-C1CE-755EFEFC8336}"/>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823400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70F5A-C832-8FC9-D69A-110556440F9B}"/>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B4FD602E-A5AD-46BA-0886-CA0D2EB488CF}"/>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16176582-0ECD-E994-46AA-8330F9AA19FC}"/>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FD4F05DC-89E8-D5BE-F8BA-2AB07D8B9C8D}"/>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6" name="Tijdelijke aanduiding voor voettekst 5">
            <a:extLst>
              <a:ext uri="{FF2B5EF4-FFF2-40B4-BE49-F238E27FC236}">
                <a16:creationId xmlns:a16="http://schemas.microsoft.com/office/drawing/2014/main" id="{D8CB0DDD-9F1F-6395-DC12-B3469F74F6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EFCBEC1-30AA-198C-A8C3-EDCF754C35E2}"/>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58410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6A5C9-D014-C361-F473-F6DAFA30B9AF}"/>
              </a:ext>
            </a:extLst>
          </p:cNvPr>
          <p:cNvSpPr>
            <a:spLocks noGrp="1"/>
          </p:cNvSpPr>
          <p:nvPr>
            <p:ph type="title"/>
          </p:nvPr>
        </p:nvSpPr>
        <p:spPr>
          <a:xfrm>
            <a:off x="839788" y="365125"/>
            <a:ext cx="10515600" cy="1325563"/>
          </a:xfrm>
        </p:spPr>
        <p:txBody>
          <a:bodyPr/>
          <a:lstStyle/>
          <a:p>
            <a:r>
              <a:rPr lang="nl-NL" dirty="0"/>
              <a:t>Klik om stijl te bewerken</a:t>
            </a:r>
          </a:p>
        </p:txBody>
      </p:sp>
      <p:sp>
        <p:nvSpPr>
          <p:cNvPr id="3" name="Tijdelijke aanduiding voor tekst 2">
            <a:extLst>
              <a:ext uri="{FF2B5EF4-FFF2-40B4-BE49-F238E27FC236}">
                <a16:creationId xmlns:a16="http://schemas.microsoft.com/office/drawing/2014/main" id="{13DD6F61-FD5C-0CEA-4868-3A57A95AF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6BF14EAB-5D3A-46D2-D7E7-DC733CEAE901}"/>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29025C65-54BD-C73D-AD7E-E27C6E654D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D9DDCA5A-3E4B-A5C0-3176-472D58D63609}"/>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D746A6A5-F344-75C7-B7CE-210B9C09FE79}"/>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8" name="Tijdelijke aanduiding voor voettekst 7">
            <a:extLst>
              <a:ext uri="{FF2B5EF4-FFF2-40B4-BE49-F238E27FC236}">
                <a16:creationId xmlns:a16="http://schemas.microsoft.com/office/drawing/2014/main" id="{6E64154A-8A41-9D65-4CCA-71760944A6D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CD0584C-F4CC-C059-DFBC-BDCEABE1151E}"/>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26960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587DA-181C-EE5E-E261-E6AD85409F20}"/>
              </a:ext>
            </a:extLst>
          </p:cNvPr>
          <p:cNvSpPr>
            <a:spLocks noGrp="1"/>
          </p:cNvSpPr>
          <p:nvPr>
            <p:ph type="title"/>
          </p:nvPr>
        </p:nvSpPr>
        <p:spPr/>
        <p:txBody>
          <a:bodyPr/>
          <a:lstStyle/>
          <a:p>
            <a:r>
              <a:rPr lang="nl-NL" dirty="0"/>
              <a:t>Klik om stijl te bewerken</a:t>
            </a:r>
          </a:p>
        </p:txBody>
      </p:sp>
      <p:sp>
        <p:nvSpPr>
          <p:cNvPr id="3" name="Tijdelijke aanduiding voor datum 2">
            <a:extLst>
              <a:ext uri="{FF2B5EF4-FFF2-40B4-BE49-F238E27FC236}">
                <a16:creationId xmlns:a16="http://schemas.microsoft.com/office/drawing/2014/main" id="{00A51709-A319-A515-42DB-A3A6647D4311}"/>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4" name="Tijdelijke aanduiding voor voettekst 3">
            <a:extLst>
              <a:ext uri="{FF2B5EF4-FFF2-40B4-BE49-F238E27FC236}">
                <a16:creationId xmlns:a16="http://schemas.microsoft.com/office/drawing/2014/main" id="{9B8173CE-2ACE-9DFE-D030-EB24DA56639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314EC06-3740-EFB7-6AC5-8B588A86CC3E}"/>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177364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AC92011-46B7-1185-62D9-3E9B39E14422}"/>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3" name="Tijdelijke aanduiding voor voettekst 2">
            <a:extLst>
              <a:ext uri="{FF2B5EF4-FFF2-40B4-BE49-F238E27FC236}">
                <a16:creationId xmlns:a16="http://schemas.microsoft.com/office/drawing/2014/main" id="{F8CFB147-FE5E-3257-D77C-38225769EA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C235FCE-24A6-0557-C926-7B55EFDFA1C8}"/>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62655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386FA0-7142-165E-E9A2-73DDC2B674EA}"/>
              </a:ext>
            </a:extLst>
          </p:cNvPr>
          <p:cNvSpPr>
            <a:spLocks noGrp="1"/>
          </p:cNvSpPr>
          <p:nvPr>
            <p:ph type="title"/>
          </p:nvPr>
        </p:nvSpPr>
        <p:spPr>
          <a:xfrm>
            <a:off x="839788" y="457200"/>
            <a:ext cx="3932237" cy="1600200"/>
          </a:xfrm>
        </p:spPr>
        <p:txBody>
          <a:bodyPr anchor="b"/>
          <a:lstStyle>
            <a:lvl1pPr>
              <a:defRPr sz="3200"/>
            </a:lvl1pPr>
          </a:lstStyle>
          <a:p>
            <a:r>
              <a:rPr lang="nl-NL" dirty="0"/>
              <a:t>Klik om stijl te bewerken</a:t>
            </a:r>
          </a:p>
        </p:txBody>
      </p:sp>
      <p:sp>
        <p:nvSpPr>
          <p:cNvPr id="3" name="Tijdelijke aanduiding voor inhoud 2">
            <a:extLst>
              <a:ext uri="{FF2B5EF4-FFF2-40B4-BE49-F238E27FC236}">
                <a16:creationId xmlns:a16="http://schemas.microsoft.com/office/drawing/2014/main" id="{A3985B61-8351-E058-5B70-E3B98F0E3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C34A2A8D-E110-8592-0687-96FFE3190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473C0671-3284-1A6B-9D11-3891E0EA4A2F}"/>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6" name="Tijdelijke aanduiding voor voettekst 5">
            <a:extLst>
              <a:ext uri="{FF2B5EF4-FFF2-40B4-BE49-F238E27FC236}">
                <a16:creationId xmlns:a16="http://schemas.microsoft.com/office/drawing/2014/main" id="{0971D6CB-F25C-BF0D-6AFE-F0069D5D0D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136D421-BEE9-CFA1-1C2B-6B3592A2C095}"/>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39149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06983-0C68-E960-ADC6-E54B9B179C79}"/>
              </a:ext>
            </a:extLst>
          </p:cNvPr>
          <p:cNvSpPr>
            <a:spLocks noGrp="1"/>
          </p:cNvSpPr>
          <p:nvPr>
            <p:ph type="title"/>
          </p:nvPr>
        </p:nvSpPr>
        <p:spPr>
          <a:xfrm>
            <a:off x="839788" y="457200"/>
            <a:ext cx="3932237" cy="1600200"/>
          </a:xfrm>
        </p:spPr>
        <p:txBody>
          <a:bodyPr anchor="b"/>
          <a:lstStyle>
            <a:lvl1pPr>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4EAA1BD2-9BF0-54A8-8D71-AFD5E2A898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EE87CBCB-8674-D6AF-5C19-887F75972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A0604CD5-7517-7ADD-8663-AFE0D47E3DE5}"/>
              </a:ext>
            </a:extLst>
          </p:cNvPr>
          <p:cNvSpPr>
            <a:spLocks noGrp="1"/>
          </p:cNvSpPr>
          <p:nvPr>
            <p:ph type="dt" sz="half" idx="10"/>
          </p:nvPr>
        </p:nvSpPr>
        <p:spPr/>
        <p:txBody>
          <a:bodyPr/>
          <a:lstStyle/>
          <a:p>
            <a:fld id="{B68C9569-90B3-6F4F-80F4-BEE68D322CD4}" type="datetimeFigureOut">
              <a:rPr lang="nl-NL" smtClean="0"/>
              <a:t>5-12-2025</a:t>
            </a:fld>
            <a:endParaRPr lang="nl-NL"/>
          </a:p>
        </p:txBody>
      </p:sp>
      <p:sp>
        <p:nvSpPr>
          <p:cNvPr id="6" name="Tijdelijke aanduiding voor voettekst 5">
            <a:extLst>
              <a:ext uri="{FF2B5EF4-FFF2-40B4-BE49-F238E27FC236}">
                <a16:creationId xmlns:a16="http://schemas.microsoft.com/office/drawing/2014/main" id="{8771D616-DAEE-6AD9-73F6-3E82559A42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452912D-8491-A793-4F02-75CF64183D89}"/>
              </a:ext>
            </a:extLst>
          </p:cNvPr>
          <p:cNvSpPr>
            <a:spLocks noGrp="1"/>
          </p:cNvSpPr>
          <p:nvPr>
            <p:ph type="sldNum" sz="quarter" idx="12"/>
          </p:nvPr>
        </p:nvSpPr>
        <p:spPr/>
        <p:txBody>
          <a:bodyPr/>
          <a:lstStyle/>
          <a:p>
            <a:fld id="{139B9045-6FC0-EC4A-9C66-8FA36C8FFEE8}" type="slidenum">
              <a:rPr lang="nl-NL" smtClean="0"/>
              <a:t>‹nr.›</a:t>
            </a:fld>
            <a:endParaRPr lang="nl-NL"/>
          </a:p>
        </p:txBody>
      </p:sp>
    </p:spTree>
    <p:extLst>
      <p:ext uri="{BB962C8B-B14F-4D97-AF65-F5344CB8AC3E}">
        <p14:creationId xmlns:p14="http://schemas.microsoft.com/office/powerpoint/2010/main" val="121946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F835B32-B0F1-D6D6-77EB-D865F1F7B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D144F170-DEA0-6D95-25BB-5F2F455057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BD793EC-BE17-FD69-BF86-4509BDEB94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Century Gothic" panose="020B0502020202020204" pitchFamily="34" charset="0"/>
              </a:defRPr>
            </a:lvl1pPr>
          </a:lstStyle>
          <a:p>
            <a:fld id="{B68C9569-90B3-6F4F-80F4-BEE68D322CD4}" type="datetimeFigureOut">
              <a:rPr lang="nl-NL" smtClean="0"/>
              <a:pPr/>
              <a:t>5-12-2025</a:t>
            </a:fld>
            <a:endParaRPr lang="nl-NL" dirty="0"/>
          </a:p>
        </p:txBody>
      </p:sp>
      <p:sp>
        <p:nvSpPr>
          <p:cNvPr id="5" name="Tijdelijke aanduiding voor voettekst 4">
            <a:extLst>
              <a:ext uri="{FF2B5EF4-FFF2-40B4-BE49-F238E27FC236}">
                <a16:creationId xmlns:a16="http://schemas.microsoft.com/office/drawing/2014/main" id="{33592F74-FDF8-1877-778D-075D63877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Century Gothic" panose="020B0502020202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B9B5A8D7-3E4F-1B3D-8A5C-59DDEC57C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Century Gothic" panose="020B0502020202020204" pitchFamily="34" charset="0"/>
              </a:defRPr>
            </a:lvl1pPr>
          </a:lstStyle>
          <a:p>
            <a:fld id="{139B9045-6FC0-EC4A-9C66-8FA36C8FFEE8}" type="slidenum">
              <a:rPr lang="nl-NL" smtClean="0"/>
              <a:pPr/>
              <a:t>‹nr.›</a:t>
            </a:fld>
            <a:endParaRPr lang="nl-NL" dirty="0"/>
          </a:p>
        </p:txBody>
      </p:sp>
    </p:spTree>
    <p:extLst>
      <p:ext uri="{BB962C8B-B14F-4D97-AF65-F5344CB8AC3E}">
        <p14:creationId xmlns:p14="http://schemas.microsoft.com/office/powerpoint/2010/main" val="66028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2.xml"/><Relationship Id="rId7" Type="http://schemas.openxmlformats.org/officeDocument/2006/relationships/image" Target="../media/image5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1.jpeg"/><Relationship Id="rId11"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55.jpeg"/><Relationship Id="rId4" Type="http://schemas.openxmlformats.org/officeDocument/2006/relationships/image" Target="../media/image4.png"/><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slideLayout" Target="../slideLayouts/slideLayout2.xml"/><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audio" Target="../media/media11.m4a"/><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11.m4a"/><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3.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4.JPG"/><Relationship Id="rId5" Type="http://schemas.openxmlformats.org/officeDocument/2006/relationships/image" Target="../media/image23.png"/><Relationship Id="rId10" Type="http://schemas.openxmlformats.org/officeDocument/2006/relationships/image" Target="../media/image26.JPG"/><Relationship Id="rId4" Type="http://schemas.openxmlformats.org/officeDocument/2006/relationships/image" Target="../media/image22.jpg"/><Relationship Id="rId9"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11" Type="http://schemas.openxmlformats.org/officeDocument/2006/relationships/image" Target="../media/image31.jpg"/><Relationship Id="rId5" Type="http://schemas.openxmlformats.org/officeDocument/2006/relationships/image" Target="../media/image28.jpg"/><Relationship Id="rId10" Type="http://schemas.openxmlformats.org/officeDocument/2006/relationships/image" Target="../media/image30.jpg"/><Relationship Id="rId4" Type="http://schemas.openxmlformats.org/officeDocument/2006/relationships/image" Target="../media/image27.jpg"/><Relationship Id="rId9" Type="http://schemas.openxmlformats.org/officeDocument/2006/relationships/image" Target="../media/image29.jp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jp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jp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40.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11" Type="http://schemas.openxmlformats.org/officeDocument/2006/relationships/image" Target="../media/image39.jpg"/><Relationship Id="rId5" Type="http://schemas.openxmlformats.org/officeDocument/2006/relationships/image" Target="../media/image36.jpg"/><Relationship Id="rId10" Type="http://schemas.openxmlformats.org/officeDocument/2006/relationships/image" Target="../media/image38.tif"/><Relationship Id="rId4" Type="http://schemas.openxmlformats.org/officeDocument/2006/relationships/image" Target="../media/image35.jpg"/><Relationship Id="rId9" Type="http://schemas.openxmlformats.org/officeDocument/2006/relationships/image" Target="../media/image37.jpg"/></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xml"/><Relationship Id="rId7" Type="http://schemas.openxmlformats.org/officeDocument/2006/relationships/image" Target="../media/image4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slideLayout" Target="../slideLayouts/slideLayout2.xml"/><Relationship Id="rId7" Type="http://schemas.openxmlformats.org/officeDocument/2006/relationships/image" Target="../media/image4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 noordkop - Slide 1">
            <a:hlinkClick r:id="" action="ppaction://media"/>
            <a:extLst>
              <a:ext uri="{FF2B5EF4-FFF2-40B4-BE49-F238E27FC236}">
                <a16:creationId xmlns:a16="http://schemas.microsoft.com/office/drawing/2014/main" id="{DC4C8387-013F-AB65-8227-E0A83A6A2B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3175"/>
            <a:ext cx="12192000" cy="6858000"/>
          </a:xfrm>
          <a:prstGeom prst="rect">
            <a:avLst/>
          </a:prstGeom>
        </p:spPr>
      </p:pic>
    </p:spTree>
    <p:extLst>
      <p:ext uri="{BB962C8B-B14F-4D97-AF65-F5344CB8AC3E}">
        <p14:creationId xmlns:p14="http://schemas.microsoft.com/office/powerpoint/2010/main" val="28842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ndmatige invoer 3">
            <a:extLst>
              <a:ext uri="{FF2B5EF4-FFF2-40B4-BE49-F238E27FC236}">
                <a16:creationId xmlns:a16="http://schemas.microsoft.com/office/drawing/2014/main" id="{F9BB86A2-59B6-C7F7-28F9-5D89A8E621AD}"/>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0DD02EC0-5EFA-4180-F8FB-3F15A3827592}"/>
              </a:ext>
            </a:extLst>
          </p:cNvPr>
          <p:cNvCxnSpPr>
            <a:cxnSpLocks/>
          </p:cNvCxnSpPr>
          <p:nvPr/>
        </p:nvCxnSpPr>
        <p:spPr>
          <a:xfrm flipH="1" flipV="1">
            <a:off x="3196206" y="2980211"/>
            <a:ext cx="2855473" cy="4753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F4563E73-0887-1BFB-C65F-95AC595D27AC}"/>
              </a:ext>
            </a:extLst>
          </p:cNvPr>
          <p:cNvCxnSpPr>
            <a:cxnSpLocks/>
          </p:cNvCxnSpPr>
          <p:nvPr/>
        </p:nvCxnSpPr>
        <p:spPr>
          <a:xfrm flipV="1">
            <a:off x="6096000" y="2611225"/>
            <a:ext cx="2708635" cy="84431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3F65CF92-6611-7615-6AD3-A020F21155C2}"/>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BF53ABA-8469-0DFC-DEE1-1D6148CDC7F6}"/>
              </a:ext>
            </a:extLst>
          </p:cNvPr>
          <p:cNvSpPr txBox="1">
            <a:spLocks/>
          </p:cNvSpPr>
          <p:nvPr/>
        </p:nvSpPr>
        <p:spPr>
          <a:xfrm>
            <a:off x="4900840" y="2858408"/>
            <a:ext cx="2390319" cy="1419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Versterken, vernieuwen en verduurzamen van de agrarische sector</a:t>
            </a:r>
          </a:p>
        </p:txBody>
      </p:sp>
      <p:sp>
        <p:nvSpPr>
          <p:cNvPr id="7" name="Ovaal 6">
            <a:extLst>
              <a:ext uri="{FF2B5EF4-FFF2-40B4-BE49-F238E27FC236}">
                <a16:creationId xmlns:a16="http://schemas.microsoft.com/office/drawing/2014/main" id="{82193AE5-891F-CA0A-DDEE-00A25F803F89}"/>
              </a:ext>
            </a:extLst>
          </p:cNvPr>
          <p:cNvSpPr/>
          <p:nvPr/>
        </p:nvSpPr>
        <p:spPr>
          <a:xfrm>
            <a:off x="1982851" y="1806366"/>
            <a:ext cx="2428719" cy="2412000"/>
          </a:xfrm>
          <a:prstGeom prst="ellipse">
            <a:avLst/>
          </a:prstGeom>
          <a:blipFill>
            <a:blip r:embed="rId4"/>
            <a:stretch>
              <a:fillRect l="-38195" t="-13954" r="-26337" b="-9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ndertitel 2">
            <a:extLst>
              <a:ext uri="{FF2B5EF4-FFF2-40B4-BE49-F238E27FC236}">
                <a16:creationId xmlns:a16="http://schemas.microsoft.com/office/drawing/2014/main" id="{C3941A0C-E1D6-E4B4-37BA-5A589190C16F}"/>
              </a:ext>
            </a:extLst>
          </p:cNvPr>
          <p:cNvSpPr txBox="1">
            <a:spLocks/>
          </p:cNvSpPr>
          <p:nvPr/>
        </p:nvSpPr>
        <p:spPr>
          <a:xfrm>
            <a:off x="117382" y="2625984"/>
            <a:ext cx="1740416" cy="1016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Inzet ligt op het </a:t>
            </a:r>
            <a:br>
              <a:rPr lang="nl-NL" sz="1100" dirty="0"/>
            </a:br>
            <a:r>
              <a:rPr lang="nl-NL" sz="1100" dirty="0"/>
              <a:t>verder versterken </a:t>
            </a:r>
            <a:br>
              <a:rPr lang="nl-NL" sz="1100" dirty="0"/>
            </a:br>
            <a:r>
              <a:rPr lang="nl-NL" sz="1100" dirty="0"/>
              <a:t>van de regionale samenwerking met Greenport NHN.</a:t>
            </a:r>
          </a:p>
        </p:txBody>
      </p:sp>
      <p:sp>
        <p:nvSpPr>
          <p:cNvPr id="9" name="Ondertitel 2">
            <a:extLst>
              <a:ext uri="{FF2B5EF4-FFF2-40B4-BE49-F238E27FC236}">
                <a16:creationId xmlns:a16="http://schemas.microsoft.com/office/drawing/2014/main" id="{F02931B2-F521-F625-E5E7-342535A2CF94}"/>
              </a:ext>
            </a:extLst>
          </p:cNvPr>
          <p:cNvSpPr txBox="1">
            <a:spLocks/>
          </p:cNvSpPr>
          <p:nvPr/>
        </p:nvSpPr>
        <p:spPr>
          <a:xfrm>
            <a:off x="-22487" y="2433282"/>
            <a:ext cx="1880286"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Greenport NHN</a:t>
            </a:r>
          </a:p>
        </p:txBody>
      </p:sp>
      <p:sp>
        <p:nvSpPr>
          <p:cNvPr id="10" name="Ovaal 9">
            <a:extLst>
              <a:ext uri="{FF2B5EF4-FFF2-40B4-BE49-F238E27FC236}">
                <a16:creationId xmlns:a16="http://schemas.microsoft.com/office/drawing/2014/main" id="{6602106F-4B3E-52F2-A807-62F6189391AC}"/>
              </a:ext>
            </a:extLst>
          </p:cNvPr>
          <p:cNvSpPr/>
          <p:nvPr/>
        </p:nvSpPr>
        <p:spPr>
          <a:xfrm>
            <a:off x="7813675" y="1806366"/>
            <a:ext cx="1760947" cy="1748825"/>
          </a:xfrm>
          <a:prstGeom prst="ellipse">
            <a:avLst/>
          </a:prstGeom>
          <a:blipFill>
            <a:blip r:embed="rId5"/>
            <a:stretch>
              <a:fillRect l="-33819" t="-10162" r="-13375" b="106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04648E78-AAFF-4F53-34C9-1F44A86E176E}"/>
              </a:ext>
            </a:extLst>
          </p:cNvPr>
          <p:cNvSpPr txBox="1">
            <a:spLocks/>
          </p:cNvSpPr>
          <p:nvPr/>
        </p:nvSpPr>
        <p:spPr>
          <a:xfrm>
            <a:off x="9675512" y="2704674"/>
            <a:ext cx="2014714"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Aanpak </a:t>
            </a:r>
            <a:br>
              <a:rPr lang="nl-NL" sz="1200" b="1" dirty="0">
                <a:solidFill>
                  <a:srgbClr val="1C6D8D"/>
                </a:solidFill>
              </a:rPr>
            </a:br>
            <a:r>
              <a:rPr lang="nl-NL" sz="1200" b="1" dirty="0">
                <a:solidFill>
                  <a:srgbClr val="1C6D8D"/>
                </a:solidFill>
              </a:rPr>
              <a:t>Landelijk Gebied</a:t>
            </a:r>
          </a:p>
        </p:txBody>
      </p:sp>
      <p:sp>
        <p:nvSpPr>
          <p:cNvPr id="12" name="Ondertitel 2">
            <a:extLst>
              <a:ext uri="{FF2B5EF4-FFF2-40B4-BE49-F238E27FC236}">
                <a16:creationId xmlns:a16="http://schemas.microsoft.com/office/drawing/2014/main" id="{186E8BE6-61AA-457B-5996-4C4B41222F69}"/>
              </a:ext>
            </a:extLst>
          </p:cNvPr>
          <p:cNvSpPr txBox="1">
            <a:spLocks/>
          </p:cNvSpPr>
          <p:nvPr/>
        </p:nvSpPr>
        <p:spPr>
          <a:xfrm>
            <a:off x="9679981" y="3101511"/>
            <a:ext cx="2312523" cy="3267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Vanuit deze bestuursopdracht is er een start gemaakt met drie projectvoorstellen:</a:t>
            </a:r>
          </a:p>
          <a:p>
            <a:pPr>
              <a:lnSpc>
                <a:spcPct val="100000"/>
              </a:lnSpc>
              <a:buAutoNum type="arabicPeriod"/>
            </a:pPr>
            <a:r>
              <a:rPr lang="nl-NL" sz="1100" dirty="0"/>
              <a:t>Casus Zwanenwater</a:t>
            </a:r>
          </a:p>
          <a:p>
            <a:pPr>
              <a:lnSpc>
                <a:spcPct val="100000"/>
              </a:lnSpc>
              <a:buAutoNum type="arabicPeriod"/>
            </a:pPr>
            <a:r>
              <a:rPr lang="nl-NL" sz="1100" dirty="0"/>
              <a:t>Zoetwaterkaart en</a:t>
            </a:r>
          </a:p>
          <a:p>
            <a:pPr>
              <a:lnSpc>
                <a:spcPct val="100000"/>
              </a:lnSpc>
              <a:buAutoNum type="arabicPeriod"/>
            </a:pPr>
            <a:r>
              <a:rPr lang="nl-NL" sz="1100" dirty="0"/>
              <a:t>Doorontwikkeling biodiversiteitsmonitor (bloembollen)</a:t>
            </a:r>
          </a:p>
        </p:txBody>
      </p:sp>
      <p:sp>
        <p:nvSpPr>
          <p:cNvPr id="13" name="Ovaal 12">
            <a:extLst>
              <a:ext uri="{FF2B5EF4-FFF2-40B4-BE49-F238E27FC236}">
                <a16:creationId xmlns:a16="http://schemas.microsoft.com/office/drawing/2014/main" id="{CA293C5B-202A-FADC-C285-95899F00B00A}"/>
              </a:ext>
            </a:extLst>
          </p:cNvPr>
          <p:cNvSpPr/>
          <p:nvPr/>
        </p:nvSpPr>
        <p:spPr>
          <a:xfrm>
            <a:off x="7140603" y="3528597"/>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6" name="Graphic 15">
            <a:extLst>
              <a:ext uri="{FF2B5EF4-FFF2-40B4-BE49-F238E27FC236}">
                <a16:creationId xmlns:a16="http://schemas.microsoft.com/office/drawing/2014/main" id="{3AE39E13-BF5A-A13E-B026-746C3B137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93845" y="3757278"/>
            <a:ext cx="728199" cy="748544"/>
          </a:xfrm>
          <a:prstGeom prst="rect">
            <a:avLst/>
          </a:prstGeom>
        </p:spPr>
      </p:pic>
      <p:pic>
        <p:nvPicPr>
          <p:cNvPr id="24" name="Dia 8.mp3">
            <a:hlinkClick r:id="" action="ppaction://media"/>
            <a:extLst>
              <a:ext uri="{FF2B5EF4-FFF2-40B4-BE49-F238E27FC236}">
                <a16:creationId xmlns:a16="http://schemas.microsoft.com/office/drawing/2014/main" id="{19827940-9FAF-C4CD-434A-B08E95F670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9223" y="6093172"/>
            <a:ext cx="413428" cy="413428"/>
          </a:xfrm>
          <a:prstGeom prst="rect">
            <a:avLst/>
          </a:prstGeom>
        </p:spPr>
      </p:pic>
      <p:sp>
        <p:nvSpPr>
          <p:cNvPr id="2" name="Ondertitel 2">
            <a:extLst>
              <a:ext uri="{FF2B5EF4-FFF2-40B4-BE49-F238E27FC236}">
                <a16:creationId xmlns:a16="http://schemas.microsoft.com/office/drawing/2014/main" id="{49CF4B6F-EC90-B558-7357-BA0EB1C11D92}"/>
              </a:ext>
            </a:extLst>
          </p:cNvPr>
          <p:cNvSpPr txBox="1">
            <a:spLocks/>
          </p:cNvSpPr>
          <p:nvPr/>
        </p:nvSpPr>
        <p:spPr>
          <a:xfrm>
            <a:off x="663425" y="618089"/>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err="1">
                <a:solidFill>
                  <a:srgbClr val="1C6D8D"/>
                </a:solidFill>
              </a:rPr>
              <a:t>Agribusiness</a:t>
            </a:r>
            <a:endParaRPr lang="nl-NL" b="1" dirty="0">
              <a:solidFill>
                <a:srgbClr val="1C6D8D"/>
              </a:solidFill>
            </a:endParaRPr>
          </a:p>
        </p:txBody>
      </p:sp>
      <p:sp>
        <p:nvSpPr>
          <p:cNvPr id="14" name="Speech Bubble: Rectangle with Corners Rounded 13">
            <a:extLst>
              <a:ext uri="{FF2B5EF4-FFF2-40B4-BE49-F238E27FC236}">
                <a16:creationId xmlns:a16="http://schemas.microsoft.com/office/drawing/2014/main" id="{8790FD8F-DD69-79B0-CCD0-6364995D9958}"/>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308070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ndmatige invoer 3">
            <a:extLst>
              <a:ext uri="{FF2B5EF4-FFF2-40B4-BE49-F238E27FC236}">
                <a16:creationId xmlns:a16="http://schemas.microsoft.com/office/drawing/2014/main" id="{B9AAE8E1-1B5F-5221-41B2-E26DE5AF449C}"/>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4" name="Rechte verbindingslijn 13">
            <a:extLst>
              <a:ext uri="{FF2B5EF4-FFF2-40B4-BE49-F238E27FC236}">
                <a16:creationId xmlns:a16="http://schemas.microsoft.com/office/drawing/2014/main" id="{1A655F60-261E-20DE-ADBF-61FAF0B0F424}"/>
              </a:ext>
            </a:extLst>
          </p:cNvPr>
          <p:cNvCxnSpPr>
            <a:cxnSpLocks/>
          </p:cNvCxnSpPr>
          <p:nvPr/>
        </p:nvCxnSpPr>
        <p:spPr>
          <a:xfrm flipH="1">
            <a:off x="3619893" y="3455537"/>
            <a:ext cx="2431786" cy="180462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5A90A9CB-C748-5906-42A3-BF5FC940F37D}"/>
              </a:ext>
            </a:extLst>
          </p:cNvPr>
          <p:cNvCxnSpPr>
            <a:cxnSpLocks/>
          </p:cNvCxnSpPr>
          <p:nvPr/>
        </p:nvCxnSpPr>
        <p:spPr>
          <a:xfrm flipV="1">
            <a:off x="6051679" y="3014078"/>
            <a:ext cx="2697049" cy="41492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8EAC7BA4-AD02-959C-7398-A369E463013F}"/>
              </a:ext>
            </a:extLst>
          </p:cNvPr>
          <p:cNvSpPr/>
          <p:nvPr/>
        </p:nvSpPr>
        <p:spPr>
          <a:xfrm>
            <a:off x="4719250"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10A06F6F-7A6C-BAB3-648C-B2F1261AB32F}"/>
              </a:ext>
            </a:extLst>
          </p:cNvPr>
          <p:cNvSpPr txBox="1">
            <a:spLocks/>
          </p:cNvSpPr>
          <p:nvPr/>
        </p:nvSpPr>
        <p:spPr>
          <a:xfrm>
            <a:off x="4900840" y="2785211"/>
            <a:ext cx="2390319" cy="14195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Transitie </a:t>
            </a:r>
            <a:br>
              <a:rPr lang="nl-NL" sz="1800" b="1" dirty="0"/>
            </a:br>
            <a:r>
              <a:rPr lang="nl-NL" sz="1800" b="1" dirty="0"/>
              <a:t>naar duurzame, betrouwbare en voldoende beschikbare energie</a:t>
            </a:r>
          </a:p>
        </p:txBody>
      </p:sp>
      <p:sp>
        <p:nvSpPr>
          <p:cNvPr id="7" name="Ondertitel 2">
            <a:extLst>
              <a:ext uri="{FF2B5EF4-FFF2-40B4-BE49-F238E27FC236}">
                <a16:creationId xmlns:a16="http://schemas.microsoft.com/office/drawing/2014/main" id="{19DC6689-CB18-F471-01F9-4755F4AF5552}"/>
              </a:ext>
            </a:extLst>
          </p:cNvPr>
          <p:cNvSpPr txBox="1">
            <a:spLocks/>
          </p:cNvSpPr>
          <p:nvPr/>
        </p:nvSpPr>
        <p:spPr>
          <a:xfrm>
            <a:off x="669303" y="4757846"/>
            <a:ext cx="1976086" cy="13343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Oplossingen voor netcongestie (380kV) en de aanlanding wind op zee (VAWOZ) wordt samengewerkt om de Kopregio zo goed mogelijk te kunnen blijven voorzien van energie.</a:t>
            </a:r>
          </a:p>
        </p:txBody>
      </p:sp>
      <p:sp>
        <p:nvSpPr>
          <p:cNvPr id="8" name="Ondertitel 2">
            <a:extLst>
              <a:ext uri="{FF2B5EF4-FFF2-40B4-BE49-F238E27FC236}">
                <a16:creationId xmlns:a16="http://schemas.microsoft.com/office/drawing/2014/main" id="{DD6AC165-AB10-841F-806A-B0659E80253A}"/>
              </a:ext>
            </a:extLst>
          </p:cNvPr>
          <p:cNvSpPr txBox="1">
            <a:spLocks/>
          </p:cNvSpPr>
          <p:nvPr/>
        </p:nvSpPr>
        <p:spPr>
          <a:xfrm>
            <a:off x="765104" y="4532284"/>
            <a:ext cx="1880286"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Energieoplossingen</a:t>
            </a:r>
          </a:p>
        </p:txBody>
      </p:sp>
      <p:sp>
        <p:nvSpPr>
          <p:cNvPr id="9" name="Ovaal 8">
            <a:extLst>
              <a:ext uri="{FF2B5EF4-FFF2-40B4-BE49-F238E27FC236}">
                <a16:creationId xmlns:a16="http://schemas.microsoft.com/office/drawing/2014/main" id="{C25C5EDF-8F2E-5984-3116-FB415ACEFA5F}"/>
              </a:ext>
            </a:extLst>
          </p:cNvPr>
          <p:cNvSpPr/>
          <p:nvPr/>
        </p:nvSpPr>
        <p:spPr>
          <a:xfrm>
            <a:off x="2741190" y="4343360"/>
            <a:ext cx="1760947" cy="1748825"/>
          </a:xfrm>
          <a:prstGeom prst="ellipse">
            <a:avLst/>
          </a:prstGeom>
          <a:blipFill>
            <a:blip r:embed="rId4"/>
            <a:stretch>
              <a:fillRect l="-33819" t="-10162" r="-13375" b="106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ndertitel 2">
            <a:extLst>
              <a:ext uri="{FF2B5EF4-FFF2-40B4-BE49-F238E27FC236}">
                <a16:creationId xmlns:a16="http://schemas.microsoft.com/office/drawing/2014/main" id="{03140401-FA37-F836-CABD-432029C72BC2}"/>
              </a:ext>
            </a:extLst>
          </p:cNvPr>
          <p:cNvSpPr txBox="1">
            <a:spLocks/>
          </p:cNvSpPr>
          <p:nvPr/>
        </p:nvSpPr>
        <p:spPr>
          <a:xfrm>
            <a:off x="9555582" y="3429000"/>
            <a:ext cx="2316992"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Regionale Energiestrategie van Noord-Holland Noord</a:t>
            </a:r>
          </a:p>
        </p:txBody>
      </p:sp>
      <p:sp>
        <p:nvSpPr>
          <p:cNvPr id="11" name="Ondertitel 2">
            <a:extLst>
              <a:ext uri="{FF2B5EF4-FFF2-40B4-BE49-F238E27FC236}">
                <a16:creationId xmlns:a16="http://schemas.microsoft.com/office/drawing/2014/main" id="{4FE1AE46-A990-AB5D-AFD9-5EF84F80D669}"/>
              </a:ext>
            </a:extLst>
          </p:cNvPr>
          <p:cNvSpPr txBox="1">
            <a:spLocks/>
          </p:cNvSpPr>
          <p:nvPr/>
        </p:nvSpPr>
        <p:spPr>
          <a:xfrm>
            <a:off x="9560051" y="3825837"/>
            <a:ext cx="2461742" cy="14610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Hierin is beschreven hoe en waar hernieuwbare elektriciteit met zonne- en windenergie kan worden opgewekt. Binnen deze strategie werken we samen met de provincie Noord-Holland, het waterschap en verschillende stakeholders.</a:t>
            </a:r>
          </a:p>
        </p:txBody>
      </p:sp>
      <p:sp>
        <p:nvSpPr>
          <p:cNvPr id="12" name="Ovaal 11">
            <a:extLst>
              <a:ext uri="{FF2B5EF4-FFF2-40B4-BE49-F238E27FC236}">
                <a16:creationId xmlns:a16="http://schemas.microsoft.com/office/drawing/2014/main" id="{C4A9F0B3-ACAF-4281-D02F-310D4AA0FA96}"/>
              </a:ext>
            </a:extLst>
          </p:cNvPr>
          <p:cNvSpPr/>
          <p:nvPr/>
        </p:nvSpPr>
        <p:spPr>
          <a:xfrm>
            <a:off x="7871546" y="2142934"/>
            <a:ext cx="1754364" cy="1742288"/>
          </a:xfrm>
          <a:prstGeom prst="ellipse">
            <a:avLst/>
          </a:prstGeom>
          <a:blipFill>
            <a:blip r:embed="rId5"/>
            <a:stretch>
              <a:fillRect l="-11300" t="-15466" r="-44736" b="-42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35696356-D8DD-F14C-88DB-7F4D4109673C}"/>
              </a:ext>
            </a:extLst>
          </p:cNvPr>
          <p:cNvSpPr/>
          <p:nvPr/>
        </p:nvSpPr>
        <p:spPr>
          <a:xfrm>
            <a:off x="5545033" y="1232698"/>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9" name="Graphic 18">
            <a:extLst>
              <a:ext uri="{FF2B5EF4-FFF2-40B4-BE49-F238E27FC236}">
                <a16:creationId xmlns:a16="http://schemas.microsoft.com/office/drawing/2014/main" id="{0B17BFEF-A524-237F-0DA1-1BC2286F37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97723" y="1468219"/>
            <a:ext cx="735406" cy="752969"/>
          </a:xfrm>
          <a:prstGeom prst="rect">
            <a:avLst/>
          </a:prstGeom>
        </p:spPr>
      </p:pic>
      <p:pic>
        <p:nvPicPr>
          <p:cNvPr id="22" name="Dia 9.mp3">
            <a:hlinkClick r:id="" action="ppaction://media"/>
            <a:extLst>
              <a:ext uri="{FF2B5EF4-FFF2-40B4-BE49-F238E27FC236}">
                <a16:creationId xmlns:a16="http://schemas.microsoft.com/office/drawing/2014/main" id="{910286D9-DF4C-531B-3A84-9458F85564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9222" y="6093171"/>
            <a:ext cx="413429" cy="413429"/>
          </a:xfrm>
          <a:prstGeom prst="rect">
            <a:avLst/>
          </a:prstGeom>
        </p:spPr>
      </p:pic>
      <p:sp>
        <p:nvSpPr>
          <p:cNvPr id="2" name="Ondertitel 2">
            <a:extLst>
              <a:ext uri="{FF2B5EF4-FFF2-40B4-BE49-F238E27FC236}">
                <a16:creationId xmlns:a16="http://schemas.microsoft.com/office/drawing/2014/main" id="{6FB05ADC-BF4F-680B-59F6-315744206B62}"/>
              </a:ext>
            </a:extLst>
          </p:cNvPr>
          <p:cNvSpPr txBox="1">
            <a:spLocks/>
          </p:cNvSpPr>
          <p:nvPr/>
        </p:nvSpPr>
        <p:spPr>
          <a:xfrm>
            <a:off x="663425" y="618089"/>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Energie en duurzaamheid</a:t>
            </a:r>
          </a:p>
        </p:txBody>
      </p:sp>
      <p:sp>
        <p:nvSpPr>
          <p:cNvPr id="15" name="Speech Bubble: Rectangle with Corners Rounded 14">
            <a:extLst>
              <a:ext uri="{FF2B5EF4-FFF2-40B4-BE49-F238E27FC236}">
                <a16:creationId xmlns:a16="http://schemas.microsoft.com/office/drawing/2014/main" id="{0C819833-D9F2-D0C0-A37F-01F40FA77399}"/>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363788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5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8359-AF8A-8BE0-2AF3-1DF115779917}"/>
            </a:ext>
          </a:extLst>
        </p:cNvPr>
        <p:cNvGrpSpPr/>
        <p:nvPr/>
      </p:nvGrpSpPr>
      <p:grpSpPr>
        <a:xfrm>
          <a:off x="0" y="0"/>
          <a:ext cx="0" cy="0"/>
          <a:chOff x="0" y="0"/>
          <a:chExt cx="0" cy="0"/>
        </a:xfrm>
      </p:grpSpPr>
      <p:sp>
        <p:nvSpPr>
          <p:cNvPr id="4" name="Handmatige invoer 3">
            <a:extLst>
              <a:ext uri="{FF2B5EF4-FFF2-40B4-BE49-F238E27FC236}">
                <a16:creationId xmlns:a16="http://schemas.microsoft.com/office/drawing/2014/main" id="{F94F8797-D7F1-8872-D4B7-D7E53E356EEE}"/>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Rechte verbindingslijn 24">
            <a:extLst>
              <a:ext uri="{FF2B5EF4-FFF2-40B4-BE49-F238E27FC236}">
                <a16:creationId xmlns:a16="http://schemas.microsoft.com/office/drawing/2014/main" id="{DB408DB6-0F67-9CF1-9FAF-704944ACF4F7}"/>
              </a:ext>
            </a:extLst>
          </p:cNvPr>
          <p:cNvCxnSpPr>
            <a:cxnSpLocks/>
          </p:cNvCxnSpPr>
          <p:nvPr/>
        </p:nvCxnSpPr>
        <p:spPr>
          <a:xfrm flipH="1">
            <a:off x="5508091" y="3455537"/>
            <a:ext cx="543588" cy="228613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DE52EA8-D204-EBC3-3953-19FFC3BB597C}"/>
              </a:ext>
            </a:extLst>
          </p:cNvPr>
          <p:cNvCxnSpPr>
            <a:cxnSpLocks/>
          </p:cNvCxnSpPr>
          <p:nvPr/>
        </p:nvCxnSpPr>
        <p:spPr>
          <a:xfrm flipH="1">
            <a:off x="3313987" y="3455537"/>
            <a:ext cx="2737692" cy="65216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26D34E11-520E-B6F1-7B58-3C2511388472}"/>
              </a:ext>
            </a:extLst>
          </p:cNvPr>
          <p:cNvCxnSpPr>
            <a:cxnSpLocks/>
          </p:cNvCxnSpPr>
          <p:nvPr/>
        </p:nvCxnSpPr>
        <p:spPr>
          <a:xfrm flipH="1" flipV="1">
            <a:off x="3784584" y="1968027"/>
            <a:ext cx="2267095" cy="146097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D20246FA-1FF2-9D28-8F37-2ADC82E49A2B}"/>
              </a:ext>
            </a:extLst>
          </p:cNvPr>
          <p:cNvCxnSpPr>
            <a:cxnSpLocks/>
          </p:cNvCxnSpPr>
          <p:nvPr/>
        </p:nvCxnSpPr>
        <p:spPr>
          <a:xfrm flipV="1">
            <a:off x="6051679" y="1208520"/>
            <a:ext cx="2074994" cy="222048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6E6A947C-FD85-F2F5-72A8-2239AC140963}"/>
              </a:ext>
            </a:extLst>
          </p:cNvPr>
          <p:cNvCxnSpPr>
            <a:cxnSpLocks/>
          </p:cNvCxnSpPr>
          <p:nvPr/>
        </p:nvCxnSpPr>
        <p:spPr>
          <a:xfrm>
            <a:off x="6051679" y="3429000"/>
            <a:ext cx="3045187" cy="19339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6744E9E-47B1-5CB4-6C18-FA6AE1748A7D}"/>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1DE448E9-1CE1-E032-03AE-35CADCA7A010}"/>
              </a:ext>
            </a:extLst>
          </p:cNvPr>
          <p:cNvSpPr txBox="1">
            <a:spLocks/>
          </p:cNvSpPr>
          <p:nvPr/>
        </p:nvSpPr>
        <p:spPr>
          <a:xfrm>
            <a:off x="4900840" y="2858408"/>
            <a:ext cx="2390319" cy="1419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Integrale </a:t>
            </a:r>
            <a:br>
              <a:rPr lang="nl-NL" sz="1800" b="1" dirty="0"/>
            </a:br>
            <a:r>
              <a:rPr lang="nl-NL" sz="1800" b="1" dirty="0"/>
              <a:t>aandacht voor </a:t>
            </a:r>
            <a:br>
              <a:rPr lang="nl-NL" sz="1800" b="1" dirty="0"/>
            </a:br>
            <a:r>
              <a:rPr lang="nl-NL" sz="1800" b="1" dirty="0"/>
              <a:t>de verschillende gebieden en opgaven</a:t>
            </a:r>
          </a:p>
        </p:txBody>
      </p:sp>
      <p:sp>
        <p:nvSpPr>
          <p:cNvPr id="3" name="Ovaal 2">
            <a:extLst>
              <a:ext uri="{FF2B5EF4-FFF2-40B4-BE49-F238E27FC236}">
                <a16:creationId xmlns:a16="http://schemas.microsoft.com/office/drawing/2014/main" id="{DE73C10A-9C64-8ABF-74E9-D16ACFE74B0C}"/>
              </a:ext>
            </a:extLst>
          </p:cNvPr>
          <p:cNvSpPr/>
          <p:nvPr/>
        </p:nvSpPr>
        <p:spPr>
          <a:xfrm>
            <a:off x="6591408" y="3965816"/>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 name="Graphic 1">
            <a:extLst>
              <a:ext uri="{FF2B5EF4-FFF2-40B4-BE49-F238E27FC236}">
                <a16:creationId xmlns:a16="http://schemas.microsoft.com/office/drawing/2014/main" id="{28B074C9-B9D9-F9F0-3E90-72E031554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9880" y="4200564"/>
            <a:ext cx="663841" cy="682585"/>
          </a:xfrm>
          <a:prstGeom prst="rect">
            <a:avLst/>
          </a:prstGeom>
        </p:spPr>
      </p:pic>
      <p:sp>
        <p:nvSpPr>
          <p:cNvPr id="7" name="Ovaal 6">
            <a:extLst>
              <a:ext uri="{FF2B5EF4-FFF2-40B4-BE49-F238E27FC236}">
                <a16:creationId xmlns:a16="http://schemas.microsoft.com/office/drawing/2014/main" id="{40706FF9-3615-DA9A-E77C-BFFF7C7667F1}"/>
              </a:ext>
            </a:extLst>
          </p:cNvPr>
          <p:cNvSpPr/>
          <p:nvPr/>
        </p:nvSpPr>
        <p:spPr>
          <a:xfrm>
            <a:off x="2227325" y="3034466"/>
            <a:ext cx="2116800" cy="2115674"/>
          </a:xfrm>
          <a:prstGeom prst="ellipse">
            <a:avLst/>
          </a:prstGeom>
          <a:blipFill dpi="0" rotWithShape="1">
            <a:blip r:embed="rId6"/>
            <a:srcRect/>
            <a:stretch>
              <a:fillRect l="-28232" r="-2823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E87B95DB-9248-EBA1-21BC-2A23AD34F1D8}"/>
              </a:ext>
            </a:extLst>
          </p:cNvPr>
          <p:cNvSpPr/>
          <p:nvPr/>
        </p:nvSpPr>
        <p:spPr>
          <a:xfrm>
            <a:off x="6912000" y="225078"/>
            <a:ext cx="2267095" cy="2268000"/>
          </a:xfrm>
          <a:prstGeom prst="ellipse">
            <a:avLst/>
          </a:prstGeom>
          <a:blipFill dpi="0" rotWithShape="1">
            <a:blip r:embed="rId7"/>
            <a:srcRect/>
            <a:stretch>
              <a:fillRect l="-3000" t="-15511" r="-49000" b="-18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8ADE4CDC-6F9B-1ED9-2C7B-854FEBB5D65A}"/>
              </a:ext>
            </a:extLst>
          </p:cNvPr>
          <p:cNvSpPr/>
          <p:nvPr/>
        </p:nvSpPr>
        <p:spPr>
          <a:xfrm>
            <a:off x="8126673" y="2762205"/>
            <a:ext cx="1834694" cy="1835999"/>
          </a:xfrm>
          <a:prstGeom prst="ellipse">
            <a:avLst/>
          </a:prstGeom>
          <a:blipFill>
            <a:blip r:embed="rId8"/>
            <a:stretch>
              <a:fillRect l="-2979" r="-22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C5016845-05D2-66BE-6A34-AE397FE31633}"/>
              </a:ext>
            </a:extLst>
          </p:cNvPr>
          <p:cNvSpPr/>
          <p:nvPr/>
        </p:nvSpPr>
        <p:spPr>
          <a:xfrm>
            <a:off x="4719252" y="4952271"/>
            <a:ext cx="1577678" cy="1578800"/>
          </a:xfrm>
          <a:prstGeom prst="ellipse">
            <a:avLst/>
          </a:prstGeom>
          <a:blipFill>
            <a:blip r:embed="rId9"/>
            <a:stretch>
              <a:fillRect l="-2979" r="-22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8FA77596-38B8-BA9E-B924-764D24BC1B07}"/>
              </a:ext>
            </a:extLst>
          </p:cNvPr>
          <p:cNvSpPr/>
          <p:nvPr/>
        </p:nvSpPr>
        <p:spPr>
          <a:xfrm>
            <a:off x="2884557" y="1124403"/>
            <a:ext cx="1776275" cy="1777331"/>
          </a:xfrm>
          <a:prstGeom prst="ellipse">
            <a:avLst/>
          </a:prstGeom>
          <a:blipFill>
            <a:blip r:embed="rId10"/>
            <a:stretch>
              <a:fillRect l="-36275" r="-362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ndertitel 2">
            <a:extLst>
              <a:ext uri="{FF2B5EF4-FFF2-40B4-BE49-F238E27FC236}">
                <a16:creationId xmlns:a16="http://schemas.microsoft.com/office/drawing/2014/main" id="{76AE9C26-AA28-EC58-3BBD-7CF5C26658FE}"/>
              </a:ext>
            </a:extLst>
          </p:cNvPr>
          <p:cNvSpPr txBox="1">
            <a:spLocks/>
          </p:cNvSpPr>
          <p:nvPr/>
        </p:nvSpPr>
        <p:spPr>
          <a:xfrm>
            <a:off x="419306" y="3733342"/>
            <a:ext cx="1713129" cy="98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We werken aan een </a:t>
            </a:r>
            <a:r>
              <a:rPr lang="nl-NL" sz="1100" dirty="0" err="1"/>
              <a:t>langetermijnadvies</a:t>
            </a:r>
            <a:r>
              <a:rPr lang="nl-NL" sz="1100" dirty="0"/>
              <a:t> voor de kust van Camperduin tot aan Den Helder.</a:t>
            </a:r>
          </a:p>
        </p:txBody>
      </p:sp>
      <p:sp>
        <p:nvSpPr>
          <p:cNvPr id="13" name="Ondertitel 2">
            <a:extLst>
              <a:ext uri="{FF2B5EF4-FFF2-40B4-BE49-F238E27FC236}">
                <a16:creationId xmlns:a16="http://schemas.microsoft.com/office/drawing/2014/main" id="{279DE19E-12EC-84E5-AD11-822C4A22B135}"/>
              </a:ext>
            </a:extLst>
          </p:cNvPr>
          <p:cNvSpPr txBox="1">
            <a:spLocks/>
          </p:cNvSpPr>
          <p:nvPr/>
        </p:nvSpPr>
        <p:spPr>
          <a:xfrm>
            <a:off x="193872" y="3538568"/>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Noordzeekust</a:t>
            </a:r>
          </a:p>
        </p:txBody>
      </p:sp>
      <p:sp>
        <p:nvSpPr>
          <p:cNvPr id="14" name="Ondertitel 2">
            <a:extLst>
              <a:ext uri="{FF2B5EF4-FFF2-40B4-BE49-F238E27FC236}">
                <a16:creationId xmlns:a16="http://schemas.microsoft.com/office/drawing/2014/main" id="{47C9250B-2790-75E9-A872-F75D314B8B06}"/>
              </a:ext>
            </a:extLst>
          </p:cNvPr>
          <p:cNvSpPr txBox="1">
            <a:spLocks/>
          </p:cNvSpPr>
          <p:nvPr/>
        </p:nvSpPr>
        <p:spPr>
          <a:xfrm>
            <a:off x="9270577" y="847661"/>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Maritiem Cluster</a:t>
            </a:r>
          </a:p>
        </p:txBody>
      </p:sp>
      <p:sp>
        <p:nvSpPr>
          <p:cNvPr id="15" name="Ondertitel 2">
            <a:extLst>
              <a:ext uri="{FF2B5EF4-FFF2-40B4-BE49-F238E27FC236}">
                <a16:creationId xmlns:a16="http://schemas.microsoft.com/office/drawing/2014/main" id="{79B1F5B5-16EE-0003-3AD7-D611EAA01869}"/>
              </a:ext>
            </a:extLst>
          </p:cNvPr>
          <p:cNvSpPr txBox="1">
            <a:spLocks/>
          </p:cNvSpPr>
          <p:nvPr/>
        </p:nvSpPr>
        <p:spPr>
          <a:xfrm>
            <a:off x="9275046" y="1068493"/>
            <a:ext cx="2183626" cy="1269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Door de haveneconomie </a:t>
            </a:r>
            <a:br>
              <a:rPr lang="nl-NL" sz="1100" dirty="0"/>
            </a:br>
            <a:r>
              <a:rPr lang="nl-NL" sz="1100" dirty="0"/>
              <a:t>en de maritieme </a:t>
            </a:r>
            <a:r>
              <a:rPr lang="nl-NL" sz="1100" dirty="0" err="1"/>
              <a:t>stads-ontwikkeling</a:t>
            </a:r>
            <a:r>
              <a:rPr lang="nl-NL" sz="1100" dirty="0"/>
              <a:t> een impuls te geven kan de economische positie worden versterkt.</a:t>
            </a:r>
          </a:p>
        </p:txBody>
      </p:sp>
      <p:sp>
        <p:nvSpPr>
          <p:cNvPr id="16" name="Ondertitel 2">
            <a:extLst>
              <a:ext uri="{FF2B5EF4-FFF2-40B4-BE49-F238E27FC236}">
                <a16:creationId xmlns:a16="http://schemas.microsoft.com/office/drawing/2014/main" id="{838DCA24-2003-E802-7E9B-B2409863E91B}"/>
              </a:ext>
            </a:extLst>
          </p:cNvPr>
          <p:cNvSpPr txBox="1">
            <a:spLocks/>
          </p:cNvSpPr>
          <p:nvPr/>
        </p:nvSpPr>
        <p:spPr>
          <a:xfrm>
            <a:off x="10029415" y="3413670"/>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Waddenbaai</a:t>
            </a:r>
          </a:p>
        </p:txBody>
      </p:sp>
      <p:sp>
        <p:nvSpPr>
          <p:cNvPr id="17" name="Ondertitel 2">
            <a:extLst>
              <a:ext uri="{FF2B5EF4-FFF2-40B4-BE49-F238E27FC236}">
                <a16:creationId xmlns:a16="http://schemas.microsoft.com/office/drawing/2014/main" id="{391BB1D9-765F-E1A2-C5E3-8DB28532C832}"/>
              </a:ext>
            </a:extLst>
          </p:cNvPr>
          <p:cNvSpPr txBox="1">
            <a:spLocks/>
          </p:cNvSpPr>
          <p:nvPr/>
        </p:nvSpPr>
        <p:spPr>
          <a:xfrm>
            <a:off x="10033884" y="3622394"/>
            <a:ext cx="1793378"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We werken samen aan een leefbaar, werkbaar en toekomstig gebied.</a:t>
            </a:r>
          </a:p>
        </p:txBody>
      </p:sp>
      <p:sp>
        <p:nvSpPr>
          <p:cNvPr id="18" name="Ondertitel 2">
            <a:extLst>
              <a:ext uri="{FF2B5EF4-FFF2-40B4-BE49-F238E27FC236}">
                <a16:creationId xmlns:a16="http://schemas.microsoft.com/office/drawing/2014/main" id="{CC9CF33F-DA4E-B0EE-70C7-6E6BD0C4835E}"/>
              </a:ext>
            </a:extLst>
          </p:cNvPr>
          <p:cNvSpPr txBox="1">
            <a:spLocks/>
          </p:cNvSpPr>
          <p:nvPr/>
        </p:nvSpPr>
        <p:spPr>
          <a:xfrm>
            <a:off x="3001483" y="5358361"/>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Achter de kusten</a:t>
            </a:r>
          </a:p>
        </p:txBody>
      </p:sp>
      <p:sp>
        <p:nvSpPr>
          <p:cNvPr id="19" name="Ondertitel 2">
            <a:extLst>
              <a:ext uri="{FF2B5EF4-FFF2-40B4-BE49-F238E27FC236}">
                <a16:creationId xmlns:a16="http://schemas.microsoft.com/office/drawing/2014/main" id="{AAD4F804-4CFF-3E38-685E-D01951F3C705}"/>
              </a:ext>
            </a:extLst>
          </p:cNvPr>
          <p:cNvSpPr txBox="1">
            <a:spLocks/>
          </p:cNvSpPr>
          <p:nvPr/>
        </p:nvSpPr>
        <p:spPr>
          <a:xfrm>
            <a:off x="2372486" y="5541637"/>
            <a:ext cx="2231517" cy="829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Inzetten op wat belangrijk is voor de leefomgeving, agrarische ondernemers, recreatie en toerisme.</a:t>
            </a:r>
          </a:p>
        </p:txBody>
      </p:sp>
      <p:sp>
        <p:nvSpPr>
          <p:cNvPr id="20" name="Ondertitel 2">
            <a:extLst>
              <a:ext uri="{FF2B5EF4-FFF2-40B4-BE49-F238E27FC236}">
                <a16:creationId xmlns:a16="http://schemas.microsoft.com/office/drawing/2014/main" id="{C8490DC4-552A-587F-2124-7AB9E4834B54}"/>
              </a:ext>
            </a:extLst>
          </p:cNvPr>
          <p:cNvSpPr txBox="1">
            <a:spLocks/>
          </p:cNvSpPr>
          <p:nvPr/>
        </p:nvSpPr>
        <p:spPr>
          <a:xfrm>
            <a:off x="267410" y="1648451"/>
            <a:ext cx="2536958" cy="1111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We werken aan plannen voor de natuur, drinkwatervoorziening, energie, recreatie en toerisme, wonen en werken, industrie en landbouw en visserij.</a:t>
            </a:r>
          </a:p>
        </p:txBody>
      </p:sp>
      <p:sp>
        <p:nvSpPr>
          <p:cNvPr id="21" name="Ondertitel 2">
            <a:extLst>
              <a:ext uri="{FF2B5EF4-FFF2-40B4-BE49-F238E27FC236}">
                <a16:creationId xmlns:a16="http://schemas.microsoft.com/office/drawing/2014/main" id="{5C20400A-B8F1-AE16-15F2-975B632EF0FE}"/>
              </a:ext>
            </a:extLst>
          </p:cNvPr>
          <p:cNvSpPr txBox="1">
            <a:spLocks/>
          </p:cNvSpPr>
          <p:nvPr/>
        </p:nvSpPr>
        <p:spPr>
          <a:xfrm>
            <a:off x="865804" y="1452256"/>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IJsselmeerkust</a:t>
            </a:r>
          </a:p>
        </p:txBody>
      </p:sp>
      <p:pic>
        <p:nvPicPr>
          <p:cNvPr id="24" name="Dia 10.mp3">
            <a:hlinkClick r:id="" action="ppaction://media"/>
            <a:extLst>
              <a:ext uri="{FF2B5EF4-FFF2-40B4-BE49-F238E27FC236}">
                <a16:creationId xmlns:a16="http://schemas.microsoft.com/office/drawing/2014/main" id="{AD74177F-C304-2EF0-9290-51DA830A63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09221" y="6093171"/>
            <a:ext cx="413430" cy="413430"/>
          </a:xfrm>
          <a:prstGeom prst="rect">
            <a:avLst/>
          </a:prstGeom>
        </p:spPr>
      </p:pic>
      <p:sp>
        <p:nvSpPr>
          <p:cNvPr id="26" name="Ondertitel 2">
            <a:extLst>
              <a:ext uri="{FF2B5EF4-FFF2-40B4-BE49-F238E27FC236}">
                <a16:creationId xmlns:a16="http://schemas.microsoft.com/office/drawing/2014/main" id="{5759A987-967F-FFB4-4D45-AB3B220275EE}"/>
              </a:ext>
            </a:extLst>
          </p:cNvPr>
          <p:cNvSpPr txBox="1">
            <a:spLocks/>
          </p:cNvSpPr>
          <p:nvPr/>
        </p:nvSpPr>
        <p:spPr>
          <a:xfrm>
            <a:off x="663425" y="618089"/>
            <a:ext cx="3950005" cy="4248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latin typeface="Century Gothic"/>
              </a:rPr>
              <a:t>Gebiedsprogramma's</a:t>
            </a:r>
            <a:endParaRPr lang="nl-NL" b="1" dirty="0">
              <a:solidFill>
                <a:srgbClr val="1C6D8D"/>
              </a:solidFill>
            </a:endParaRPr>
          </a:p>
        </p:txBody>
      </p:sp>
      <p:sp>
        <p:nvSpPr>
          <p:cNvPr id="23" name="Speech Bubble: Rectangle with Corners Rounded 22">
            <a:extLst>
              <a:ext uri="{FF2B5EF4-FFF2-40B4-BE49-F238E27FC236}">
                <a16:creationId xmlns:a16="http://schemas.microsoft.com/office/drawing/2014/main" id="{A77C8BB9-14DD-B6CD-DA55-ED82E37FF429}"/>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69793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9ED6-1358-E97E-668F-FF769ABB80F9}"/>
            </a:ext>
          </a:extLst>
        </p:cNvPr>
        <p:cNvGrpSpPr/>
        <p:nvPr/>
      </p:nvGrpSpPr>
      <p:grpSpPr>
        <a:xfrm>
          <a:off x="0" y="0"/>
          <a:ext cx="0" cy="0"/>
          <a:chOff x="0" y="0"/>
          <a:chExt cx="0" cy="0"/>
        </a:xfrm>
      </p:grpSpPr>
      <p:sp>
        <p:nvSpPr>
          <p:cNvPr id="171" name="Handmatige invoer 170">
            <a:extLst>
              <a:ext uri="{FF2B5EF4-FFF2-40B4-BE49-F238E27FC236}">
                <a16:creationId xmlns:a16="http://schemas.microsoft.com/office/drawing/2014/main" id="{91BACA05-E202-444F-8911-D6B8F376AB93}"/>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18">
            <a:extLst>
              <a:ext uri="{FF2B5EF4-FFF2-40B4-BE49-F238E27FC236}">
                <a16:creationId xmlns:a16="http://schemas.microsoft.com/office/drawing/2014/main" id="{210B06A5-0162-1669-85FB-CD37F7180546}"/>
              </a:ext>
            </a:extLst>
          </p:cNvPr>
          <p:cNvCxnSpPr>
            <a:cxnSpLocks/>
          </p:cNvCxnSpPr>
          <p:nvPr/>
        </p:nvCxnSpPr>
        <p:spPr>
          <a:xfrm flipV="1">
            <a:off x="4358743" y="820361"/>
            <a:ext cx="1751136" cy="748156"/>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55" name="Rechte verbindingslijn 54">
            <a:extLst>
              <a:ext uri="{FF2B5EF4-FFF2-40B4-BE49-F238E27FC236}">
                <a16:creationId xmlns:a16="http://schemas.microsoft.com/office/drawing/2014/main" id="{CD1D25F7-8DA7-3559-79D7-097B06F0FEAC}"/>
              </a:ext>
            </a:extLst>
          </p:cNvPr>
          <p:cNvCxnSpPr>
            <a:cxnSpLocks/>
            <a:endCxn id="120" idx="0"/>
          </p:cNvCxnSpPr>
          <p:nvPr/>
        </p:nvCxnSpPr>
        <p:spPr>
          <a:xfrm flipH="1">
            <a:off x="7096667" y="4800100"/>
            <a:ext cx="1276057" cy="1017619"/>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60" name="Rechte verbindingslijn 59">
            <a:extLst>
              <a:ext uri="{FF2B5EF4-FFF2-40B4-BE49-F238E27FC236}">
                <a16:creationId xmlns:a16="http://schemas.microsoft.com/office/drawing/2014/main" id="{31029731-8666-F3D6-0294-ADCA358AF895}"/>
              </a:ext>
            </a:extLst>
          </p:cNvPr>
          <p:cNvCxnSpPr>
            <a:cxnSpLocks/>
          </p:cNvCxnSpPr>
          <p:nvPr/>
        </p:nvCxnSpPr>
        <p:spPr>
          <a:xfrm flipV="1">
            <a:off x="8388158" y="3051712"/>
            <a:ext cx="258498" cy="1659864"/>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63" name="Rechte verbindingslijn 62">
            <a:extLst>
              <a:ext uri="{FF2B5EF4-FFF2-40B4-BE49-F238E27FC236}">
                <a16:creationId xmlns:a16="http://schemas.microsoft.com/office/drawing/2014/main" id="{3C659E9A-AB56-AFC8-4D1A-0EEF5EDC441E}"/>
              </a:ext>
            </a:extLst>
          </p:cNvPr>
          <p:cNvCxnSpPr>
            <a:cxnSpLocks/>
          </p:cNvCxnSpPr>
          <p:nvPr/>
        </p:nvCxnSpPr>
        <p:spPr>
          <a:xfrm flipH="1" flipV="1">
            <a:off x="7944863" y="1547048"/>
            <a:ext cx="714741" cy="1592360"/>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15" name="Rechte verbindingslijn 114">
            <a:extLst>
              <a:ext uri="{FF2B5EF4-FFF2-40B4-BE49-F238E27FC236}">
                <a16:creationId xmlns:a16="http://schemas.microsoft.com/office/drawing/2014/main" id="{84E4BCFB-45DA-D109-9BB1-CDA2F7C5FFDB}"/>
              </a:ext>
            </a:extLst>
          </p:cNvPr>
          <p:cNvCxnSpPr>
            <a:cxnSpLocks/>
          </p:cNvCxnSpPr>
          <p:nvPr/>
        </p:nvCxnSpPr>
        <p:spPr>
          <a:xfrm flipH="1" flipV="1">
            <a:off x="6090262" y="840839"/>
            <a:ext cx="2563950" cy="2335922"/>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49" name="Rechte verbindingslijn 48">
            <a:extLst>
              <a:ext uri="{FF2B5EF4-FFF2-40B4-BE49-F238E27FC236}">
                <a16:creationId xmlns:a16="http://schemas.microsoft.com/office/drawing/2014/main" id="{9B3711ED-14EB-64C1-1B61-F81586013914}"/>
              </a:ext>
            </a:extLst>
          </p:cNvPr>
          <p:cNvCxnSpPr>
            <a:cxnSpLocks/>
          </p:cNvCxnSpPr>
          <p:nvPr/>
        </p:nvCxnSpPr>
        <p:spPr>
          <a:xfrm flipV="1">
            <a:off x="5365736" y="5831384"/>
            <a:ext cx="1785578" cy="29771"/>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65" name="Rechte verbindingslijn 164">
            <a:extLst>
              <a:ext uri="{FF2B5EF4-FFF2-40B4-BE49-F238E27FC236}">
                <a16:creationId xmlns:a16="http://schemas.microsoft.com/office/drawing/2014/main" id="{774C8A41-89D0-947E-E8D8-17B4342CFCD2}"/>
              </a:ext>
            </a:extLst>
          </p:cNvPr>
          <p:cNvCxnSpPr>
            <a:cxnSpLocks/>
          </p:cNvCxnSpPr>
          <p:nvPr/>
        </p:nvCxnSpPr>
        <p:spPr>
          <a:xfrm flipV="1">
            <a:off x="5411392" y="4750886"/>
            <a:ext cx="2931496" cy="1051102"/>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43" name="Rechte verbindingslijn 42">
            <a:extLst>
              <a:ext uri="{FF2B5EF4-FFF2-40B4-BE49-F238E27FC236}">
                <a16:creationId xmlns:a16="http://schemas.microsoft.com/office/drawing/2014/main" id="{0D346FB1-9334-A62D-63CA-BE50252F158D}"/>
              </a:ext>
            </a:extLst>
          </p:cNvPr>
          <p:cNvCxnSpPr>
            <a:cxnSpLocks/>
          </p:cNvCxnSpPr>
          <p:nvPr/>
        </p:nvCxnSpPr>
        <p:spPr>
          <a:xfrm flipH="1" flipV="1">
            <a:off x="3883558" y="4702936"/>
            <a:ext cx="1482178" cy="1099052"/>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59" name="Rechte verbindingslijn 158">
            <a:extLst>
              <a:ext uri="{FF2B5EF4-FFF2-40B4-BE49-F238E27FC236}">
                <a16:creationId xmlns:a16="http://schemas.microsoft.com/office/drawing/2014/main" id="{966E102D-7FCD-74EB-5CF2-3425FE0FB3EE}"/>
              </a:ext>
            </a:extLst>
          </p:cNvPr>
          <p:cNvCxnSpPr>
            <a:cxnSpLocks/>
          </p:cNvCxnSpPr>
          <p:nvPr/>
        </p:nvCxnSpPr>
        <p:spPr>
          <a:xfrm>
            <a:off x="3920304" y="4742076"/>
            <a:ext cx="3173917" cy="1044883"/>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2EA9CBD9-E791-FB6D-CDB1-878F0C2E889B}"/>
              </a:ext>
            </a:extLst>
          </p:cNvPr>
          <p:cNvCxnSpPr>
            <a:cxnSpLocks/>
          </p:cNvCxnSpPr>
          <p:nvPr/>
        </p:nvCxnSpPr>
        <p:spPr>
          <a:xfrm>
            <a:off x="3480662" y="3042776"/>
            <a:ext cx="416321" cy="1675284"/>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50" name="Rechte verbindingslijn 149">
            <a:extLst>
              <a:ext uri="{FF2B5EF4-FFF2-40B4-BE49-F238E27FC236}">
                <a16:creationId xmlns:a16="http://schemas.microsoft.com/office/drawing/2014/main" id="{4E091AC0-D586-1FC4-83B2-380713777748}"/>
              </a:ext>
            </a:extLst>
          </p:cNvPr>
          <p:cNvCxnSpPr>
            <a:cxnSpLocks/>
          </p:cNvCxnSpPr>
          <p:nvPr/>
        </p:nvCxnSpPr>
        <p:spPr>
          <a:xfrm flipH="1" flipV="1">
            <a:off x="3489519" y="3175763"/>
            <a:ext cx="1905688" cy="265783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6F2121EF-F5BC-DFC7-382F-B43D3847B84B}"/>
              </a:ext>
            </a:extLst>
          </p:cNvPr>
          <p:cNvCxnSpPr>
            <a:cxnSpLocks/>
          </p:cNvCxnSpPr>
          <p:nvPr/>
        </p:nvCxnSpPr>
        <p:spPr>
          <a:xfrm flipV="1">
            <a:off x="3526239" y="1528236"/>
            <a:ext cx="883086" cy="1548573"/>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22" name="Rechte verbindingslijn 121">
            <a:extLst>
              <a:ext uri="{FF2B5EF4-FFF2-40B4-BE49-F238E27FC236}">
                <a16:creationId xmlns:a16="http://schemas.microsoft.com/office/drawing/2014/main" id="{DDE38EEB-FA75-E421-5E57-83EFC9910281}"/>
              </a:ext>
            </a:extLst>
          </p:cNvPr>
          <p:cNvCxnSpPr>
            <a:cxnSpLocks/>
          </p:cNvCxnSpPr>
          <p:nvPr/>
        </p:nvCxnSpPr>
        <p:spPr>
          <a:xfrm flipV="1">
            <a:off x="3894880" y="1553617"/>
            <a:ext cx="499010" cy="3192778"/>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62" name="Rechte verbindingslijn 161">
            <a:extLst>
              <a:ext uri="{FF2B5EF4-FFF2-40B4-BE49-F238E27FC236}">
                <a16:creationId xmlns:a16="http://schemas.microsoft.com/office/drawing/2014/main" id="{F8FE55CD-2F76-066F-D03E-F63AAEFAE33B}"/>
              </a:ext>
            </a:extLst>
          </p:cNvPr>
          <p:cNvCxnSpPr>
            <a:cxnSpLocks/>
          </p:cNvCxnSpPr>
          <p:nvPr/>
        </p:nvCxnSpPr>
        <p:spPr>
          <a:xfrm flipV="1">
            <a:off x="5334129" y="2975405"/>
            <a:ext cx="3246519" cy="2826583"/>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44" name="Rechte verbindingslijn 143">
            <a:extLst>
              <a:ext uri="{FF2B5EF4-FFF2-40B4-BE49-F238E27FC236}">
                <a16:creationId xmlns:a16="http://schemas.microsoft.com/office/drawing/2014/main" id="{7A6E720A-EAC4-A8EA-545F-BE5B86293D93}"/>
              </a:ext>
            </a:extLst>
          </p:cNvPr>
          <p:cNvCxnSpPr>
            <a:cxnSpLocks/>
          </p:cNvCxnSpPr>
          <p:nvPr/>
        </p:nvCxnSpPr>
        <p:spPr>
          <a:xfrm flipH="1" flipV="1">
            <a:off x="3502589" y="3076809"/>
            <a:ext cx="4869539" cy="166755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47" name="Rechte verbindingslijn 146">
            <a:extLst>
              <a:ext uri="{FF2B5EF4-FFF2-40B4-BE49-F238E27FC236}">
                <a16:creationId xmlns:a16="http://schemas.microsoft.com/office/drawing/2014/main" id="{718D48B8-144A-027C-D7A8-5290D6419DF1}"/>
              </a:ext>
            </a:extLst>
          </p:cNvPr>
          <p:cNvCxnSpPr>
            <a:cxnSpLocks/>
          </p:cNvCxnSpPr>
          <p:nvPr/>
        </p:nvCxnSpPr>
        <p:spPr>
          <a:xfrm flipH="1" flipV="1">
            <a:off x="3492869" y="3146666"/>
            <a:ext cx="3601352" cy="2679762"/>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56" name="Rechte verbindingslijn 155">
            <a:extLst>
              <a:ext uri="{FF2B5EF4-FFF2-40B4-BE49-F238E27FC236}">
                <a16:creationId xmlns:a16="http://schemas.microsoft.com/office/drawing/2014/main" id="{6AE4E89A-9FAD-F42F-12E5-F97F0467917D}"/>
              </a:ext>
            </a:extLst>
          </p:cNvPr>
          <p:cNvCxnSpPr>
            <a:cxnSpLocks/>
          </p:cNvCxnSpPr>
          <p:nvPr/>
        </p:nvCxnSpPr>
        <p:spPr>
          <a:xfrm flipV="1">
            <a:off x="3905732" y="4693748"/>
            <a:ext cx="4481622" cy="12421"/>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66" name="Rechte verbindingslijn 65">
            <a:extLst>
              <a:ext uri="{FF2B5EF4-FFF2-40B4-BE49-F238E27FC236}">
                <a16:creationId xmlns:a16="http://schemas.microsoft.com/office/drawing/2014/main" id="{4E5B596B-9B8D-07AF-C2B2-83BB3E9001C0}"/>
              </a:ext>
            </a:extLst>
          </p:cNvPr>
          <p:cNvCxnSpPr>
            <a:cxnSpLocks/>
          </p:cNvCxnSpPr>
          <p:nvPr/>
        </p:nvCxnSpPr>
        <p:spPr>
          <a:xfrm flipV="1">
            <a:off x="3918201" y="1532328"/>
            <a:ext cx="3934850" cy="3193884"/>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25" name="Rechte verbindingslijn 124">
            <a:extLst>
              <a:ext uri="{FF2B5EF4-FFF2-40B4-BE49-F238E27FC236}">
                <a16:creationId xmlns:a16="http://schemas.microsoft.com/office/drawing/2014/main" id="{E7B6CC12-6D28-BAC8-BAED-790F4C62C6EA}"/>
              </a:ext>
            </a:extLst>
          </p:cNvPr>
          <p:cNvCxnSpPr>
            <a:cxnSpLocks/>
          </p:cNvCxnSpPr>
          <p:nvPr/>
        </p:nvCxnSpPr>
        <p:spPr>
          <a:xfrm flipH="1" flipV="1">
            <a:off x="4395967" y="1546242"/>
            <a:ext cx="974656" cy="4255746"/>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28" name="Rechte verbindingslijn 127">
            <a:extLst>
              <a:ext uri="{FF2B5EF4-FFF2-40B4-BE49-F238E27FC236}">
                <a16:creationId xmlns:a16="http://schemas.microsoft.com/office/drawing/2014/main" id="{3AB13744-9703-A427-39BC-289948B5977B}"/>
              </a:ext>
            </a:extLst>
          </p:cNvPr>
          <p:cNvCxnSpPr>
            <a:cxnSpLocks/>
          </p:cNvCxnSpPr>
          <p:nvPr/>
        </p:nvCxnSpPr>
        <p:spPr>
          <a:xfrm flipH="1" flipV="1">
            <a:off x="4392203" y="1565456"/>
            <a:ext cx="2726265" cy="4250446"/>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31" name="Rechte verbindingslijn 130">
            <a:extLst>
              <a:ext uri="{FF2B5EF4-FFF2-40B4-BE49-F238E27FC236}">
                <a16:creationId xmlns:a16="http://schemas.microsoft.com/office/drawing/2014/main" id="{BB0C602D-CA1E-4EE8-66A6-3D4708899394}"/>
              </a:ext>
            </a:extLst>
          </p:cNvPr>
          <p:cNvCxnSpPr>
            <a:cxnSpLocks/>
          </p:cNvCxnSpPr>
          <p:nvPr/>
        </p:nvCxnSpPr>
        <p:spPr>
          <a:xfrm flipH="1" flipV="1">
            <a:off x="4370985" y="1517899"/>
            <a:ext cx="4009031" cy="3240927"/>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40" name="Rechte verbindingslijn 139">
            <a:extLst>
              <a:ext uri="{FF2B5EF4-FFF2-40B4-BE49-F238E27FC236}">
                <a16:creationId xmlns:a16="http://schemas.microsoft.com/office/drawing/2014/main" id="{12684BE0-499B-90EB-F780-5BEB3D273B5F}"/>
              </a:ext>
            </a:extLst>
          </p:cNvPr>
          <p:cNvCxnSpPr>
            <a:cxnSpLocks/>
          </p:cNvCxnSpPr>
          <p:nvPr/>
        </p:nvCxnSpPr>
        <p:spPr>
          <a:xfrm flipH="1">
            <a:off x="3507519" y="3109972"/>
            <a:ext cx="5118409" cy="0"/>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3C6A1683-E132-A2C7-A88C-C0D808D6CE9A}"/>
              </a:ext>
            </a:extLst>
          </p:cNvPr>
          <p:cNvCxnSpPr>
            <a:cxnSpLocks/>
          </p:cNvCxnSpPr>
          <p:nvPr/>
        </p:nvCxnSpPr>
        <p:spPr>
          <a:xfrm flipH="1">
            <a:off x="6098682" y="852757"/>
            <a:ext cx="8847" cy="250243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8" name="Rechte verbindingslijn 7">
            <a:extLst>
              <a:ext uri="{FF2B5EF4-FFF2-40B4-BE49-F238E27FC236}">
                <a16:creationId xmlns:a16="http://schemas.microsoft.com/office/drawing/2014/main" id="{10EBE039-A803-90A8-9C99-E4EC6F212B88}"/>
              </a:ext>
            </a:extLst>
          </p:cNvPr>
          <p:cNvCxnSpPr>
            <a:cxnSpLocks/>
          </p:cNvCxnSpPr>
          <p:nvPr/>
        </p:nvCxnSpPr>
        <p:spPr>
          <a:xfrm>
            <a:off x="6095903" y="852757"/>
            <a:ext cx="1794686" cy="712388"/>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69" name="Rechte verbindingslijn 68">
            <a:extLst>
              <a:ext uri="{FF2B5EF4-FFF2-40B4-BE49-F238E27FC236}">
                <a16:creationId xmlns:a16="http://schemas.microsoft.com/office/drawing/2014/main" id="{A8565C24-5C88-A1BE-35ED-CECD657083D9}"/>
              </a:ext>
            </a:extLst>
          </p:cNvPr>
          <p:cNvCxnSpPr>
            <a:cxnSpLocks/>
          </p:cNvCxnSpPr>
          <p:nvPr/>
        </p:nvCxnSpPr>
        <p:spPr>
          <a:xfrm flipV="1">
            <a:off x="3513291" y="1547047"/>
            <a:ext cx="4351700" cy="1570456"/>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72" name="Rechte verbindingslijn 71">
            <a:extLst>
              <a:ext uri="{FF2B5EF4-FFF2-40B4-BE49-F238E27FC236}">
                <a16:creationId xmlns:a16="http://schemas.microsoft.com/office/drawing/2014/main" id="{958123F2-DB8B-B83B-864B-AA9DD949CCE5}"/>
              </a:ext>
            </a:extLst>
          </p:cNvPr>
          <p:cNvCxnSpPr>
            <a:cxnSpLocks/>
          </p:cNvCxnSpPr>
          <p:nvPr/>
        </p:nvCxnSpPr>
        <p:spPr>
          <a:xfrm>
            <a:off x="4363630" y="1546644"/>
            <a:ext cx="3484645" cy="0"/>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78" name="Rechte verbindingslijn 77">
            <a:extLst>
              <a:ext uri="{FF2B5EF4-FFF2-40B4-BE49-F238E27FC236}">
                <a16:creationId xmlns:a16="http://schemas.microsoft.com/office/drawing/2014/main" id="{6C4DC6B6-4E0B-5B80-D024-254BBE782314}"/>
              </a:ext>
            </a:extLst>
          </p:cNvPr>
          <p:cNvCxnSpPr>
            <a:cxnSpLocks/>
          </p:cNvCxnSpPr>
          <p:nvPr/>
        </p:nvCxnSpPr>
        <p:spPr>
          <a:xfrm flipV="1">
            <a:off x="5365736" y="1553617"/>
            <a:ext cx="2545891" cy="4307538"/>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81" name="Rechte verbindingslijn 80">
            <a:extLst>
              <a:ext uri="{FF2B5EF4-FFF2-40B4-BE49-F238E27FC236}">
                <a16:creationId xmlns:a16="http://schemas.microsoft.com/office/drawing/2014/main" id="{B10F6A18-ADB9-79D8-D433-24272C91792D}"/>
              </a:ext>
            </a:extLst>
          </p:cNvPr>
          <p:cNvCxnSpPr>
            <a:cxnSpLocks/>
          </p:cNvCxnSpPr>
          <p:nvPr/>
        </p:nvCxnSpPr>
        <p:spPr>
          <a:xfrm flipV="1">
            <a:off x="7097918" y="1525258"/>
            <a:ext cx="800707" cy="4298003"/>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88" name="Rechte verbindingslijn 87">
            <a:extLst>
              <a:ext uri="{FF2B5EF4-FFF2-40B4-BE49-F238E27FC236}">
                <a16:creationId xmlns:a16="http://schemas.microsoft.com/office/drawing/2014/main" id="{817F5C76-B1DC-9A82-B692-4598BD8F9A3B}"/>
              </a:ext>
            </a:extLst>
          </p:cNvPr>
          <p:cNvCxnSpPr>
            <a:cxnSpLocks/>
          </p:cNvCxnSpPr>
          <p:nvPr/>
        </p:nvCxnSpPr>
        <p:spPr>
          <a:xfrm flipV="1">
            <a:off x="3504640" y="886977"/>
            <a:ext cx="2588679" cy="222299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91" name="Rechte verbindingslijn 90">
            <a:extLst>
              <a:ext uri="{FF2B5EF4-FFF2-40B4-BE49-F238E27FC236}">
                <a16:creationId xmlns:a16="http://schemas.microsoft.com/office/drawing/2014/main" id="{4BCF55BB-D3E8-CEBD-5CD1-85448AFA12D2}"/>
              </a:ext>
            </a:extLst>
          </p:cNvPr>
          <p:cNvCxnSpPr>
            <a:cxnSpLocks/>
          </p:cNvCxnSpPr>
          <p:nvPr/>
        </p:nvCxnSpPr>
        <p:spPr>
          <a:xfrm flipV="1">
            <a:off x="3900272" y="879938"/>
            <a:ext cx="2189193" cy="3844668"/>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97" name="Rechte verbindingslijn 96">
            <a:extLst>
              <a:ext uri="{FF2B5EF4-FFF2-40B4-BE49-F238E27FC236}">
                <a16:creationId xmlns:a16="http://schemas.microsoft.com/office/drawing/2014/main" id="{CB0B192B-DF4A-EB64-37A7-7A365858EEBB}"/>
              </a:ext>
            </a:extLst>
          </p:cNvPr>
          <p:cNvCxnSpPr>
            <a:cxnSpLocks/>
          </p:cNvCxnSpPr>
          <p:nvPr/>
        </p:nvCxnSpPr>
        <p:spPr>
          <a:xfrm flipV="1">
            <a:off x="5374387" y="809020"/>
            <a:ext cx="736821" cy="5014241"/>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01" name="Rechte verbindingslijn 100">
            <a:extLst>
              <a:ext uri="{FF2B5EF4-FFF2-40B4-BE49-F238E27FC236}">
                <a16:creationId xmlns:a16="http://schemas.microsoft.com/office/drawing/2014/main" id="{A6093318-601A-CA0F-2BDF-C22282C5A41B}"/>
              </a:ext>
            </a:extLst>
          </p:cNvPr>
          <p:cNvCxnSpPr>
            <a:cxnSpLocks/>
          </p:cNvCxnSpPr>
          <p:nvPr/>
        </p:nvCxnSpPr>
        <p:spPr>
          <a:xfrm flipH="1" flipV="1">
            <a:off x="6119859" y="920095"/>
            <a:ext cx="977374" cy="491020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08" name="Rechte verbindingslijn 107">
            <a:extLst>
              <a:ext uri="{FF2B5EF4-FFF2-40B4-BE49-F238E27FC236}">
                <a16:creationId xmlns:a16="http://schemas.microsoft.com/office/drawing/2014/main" id="{1DEA6E9F-190D-83CE-54F0-FDF5C00907EB}"/>
              </a:ext>
            </a:extLst>
          </p:cNvPr>
          <p:cNvCxnSpPr>
            <a:cxnSpLocks/>
          </p:cNvCxnSpPr>
          <p:nvPr/>
        </p:nvCxnSpPr>
        <p:spPr>
          <a:xfrm flipH="1" flipV="1">
            <a:off x="6099751" y="886977"/>
            <a:ext cx="2272377" cy="3890200"/>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34" name="Rechte verbindingslijn 133">
            <a:extLst>
              <a:ext uri="{FF2B5EF4-FFF2-40B4-BE49-F238E27FC236}">
                <a16:creationId xmlns:a16="http://schemas.microsoft.com/office/drawing/2014/main" id="{5AC0E246-BAA0-800E-EA67-8D26B3F08AF5}"/>
              </a:ext>
            </a:extLst>
          </p:cNvPr>
          <p:cNvCxnSpPr>
            <a:cxnSpLocks/>
          </p:cNvCxnSpPr>
          <p:nvPr/>
        </p:nvCxnSpPr>
        <p:spPr>
          <a:xfrm flipH="1" flipV="1">
            <a:off x="4343966" y="1528895"/>
            <a:ext cx="4310246" cy="1591173"/>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153" name="Rechte verbindingslijn 152">
            <a:extLst>
              <a:ext uri="{FF2B5EF4-FFF2-40B4-BE49-F238E27FC236}">
                <a16:creationId xmlns:a16="http://schemas.microsoft.com/office/drawing/2014/main" id="{B042C9C5-B620-DF8B-09CD-A8A5DB629A2B}"/>
              </a:ext>
            </a:extLst>
          </p:cNvPr>
          <p:cNvCxnSpPr>
            <a:cxnSpLocks/>
          </p:cNvCxnSpPr>
          <p:nvPr/>
        </p:nvCxnSpPr>
        <p:spPr>
          <a:xfrm flipV="1">
            <a:off x="3920304" y="3122947"/>
            <a:ext cx="4725548" cy="1600846"/>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62ABE5F3-323F-0415-6547-D0CD175CA436}"/>
              </a:ext>
            </a:extLst>
          </p:cNvPr>
          <p:cNvCxnSpPr>
            <a:cxnSpLocks/>
          </p:cNvCxnSpPr>
          <p:nvPr/>
        </p:nvCxnSpPr>
        <p:spPr>
          <a:xfrm flipH="1" flipV="1">
            <a:off x="3519459" y="3042776"/>
            <a:ext cx="2570572" cy="35401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03234C64-980D-0F59-8CA7-77B6F43E5CC6}"/>
              </a:ext>
            </a:extLst>
          </p:cNvPr>
          <p:cNvCxnSpPr>
            <a:endCxn id="75" idx="0"/>
          </p:cNvCxnSpPr>
          <p:nvPr/>
        </p:nvCxnSpPr>
        <p:spPr>
          <a:xfrm flipH="1">
            <a:off x="3885174" y="3489152"/>
            <a:ext cx="2204857" cy="130446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4B029DEB-6756-B10A-A263-781AD121BE7F}"/>
              </a:ext>
            </a:extLst>
          </p:cNvPr>
          <p:cNvCxnSpPr>
            <a:endCxn id="85" idx="0"/>
          </p:cNvCxnSpPr>
          <p:nvPr/>
        </p:nvCxnSpPr>
        <p:spPr>
          <a:xfrm flipH="1">
            <a:off x="5329699" y="3470298"/>
            <a:ext cx="760332" cy="237238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2A6BB94E-681B-B9CC-C8EF-9F3A1200C2D9}"/>
              </a:ext>
            </a:extLst>
          </p:cNvPr>
          <p:cNvCxnSpPr>
            <a:cxnSpLocks/>
            <a:endCxn id="120" idx="0"/>
          </p:cNvCxnSpPr>
          <p:nvPr/>
        </p:nvCxnSpPr>
        <p:spPr>
          <a:xfrm>
            <a:off x="6090031" y="3470680"/>
            <a:ext cx="1006636" cy="234703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8" name="Rechte verbindingslijn 47">
            <a:extLst>
              <a:ext uri="{FF2B5EF4-FFF2-40B4-BE49-F238E27FC236}">
                <a16:creationId xmlns:a16="http://schemas.microsoft.com/office/drawing/2014/main" id="{780A35A9-0312-DDCC-24F7-B7E647460A4E}"/>
              </a:ext>
            </a:extLst>
          </p:cNvPr>
          <p:cNvCxnSpPr/>
          <p:nvPr/>
        </p:nvCxnSpPr>
        <p:spPr>
          <a:xfrm flipV="1">
            <a:off x="6101971" y="1621255"/>
            <a:ext cx="1696806"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0" name="Rechte verbindingslijn 49">
            <a:extLst>
              <a:ext uri="{FF2B5EF4-FFF2-40B4-BE49-F238E27FC236}">
                <a16:creationId xmlns:a16="http://schemas.microsoft.com/office/drawing/2014/main" id="{1E6997C8-3C96-9D05-13A4-67E4BC9B0315}"/>
              </a:ext>
            </a:extLst>
          </p:cNvPr>
          <p:cNvCxnSpPr>
            <a:cxnSpLocks/>
          </p:cNvCxnSpPr>
          <p:nvPr/>
        </p:nvCxnSpPr>
        <p:spPr>
          <a:xfrm flipV="1">
            <a:off x="6090031" y="3105066"/>
            <a:ext cx="2469598" cy="2917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3" name="Rechte verbindingslijn 52">
            <a:extLst>
              <a:ext uri="{FF2B5EF4-FFF2-40B4-BE49-F238E27FC236}">
                <a16:creationId xmlns:a16="http://schemas.microsoft.com/office/drawing/2014/main" id="{8EC508E7-599C-2C89-B432-C5F3112A0677}"/>
              </a:ext>
            </a:extLst>
          </p:cNvPr>
          <p:cNvCxnSpPr>
            <a:endCxn id="113" idx="0"/>
          </p:cNvCxnSpPr>
          <p:nvPr/>
        </p:nvCxnSpPr>
        <p:spPr>
          <a:xfrm>
            <a:off x="6101971" y="3470680"/>
            <a:ext cx="2262015" cy="134109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A94715D1-908B-5E5B-92C4-BF28BBEA0DFA}"/>
              </a:ext>
            </a:extLst>
          </p:cNvPr>
          <p:cNvCxnSpPr>
            <a:cxnSpLocks/>
          </p:cNvCxnSpPr>
          <p:nvPr/>
        </p:nvCxnSpPr>
        <p:spPr>
          <a:xfrm flipH="1" flipV="1">
            <a:off x="4441623" y="1621255"/>
            <a:ext cx="1648408"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Ovaal 3">
            <a:extLst>
              <a:ext uri="{FF2B5EF4-FFF2-40B4-BE49-F238E27FC236}">
                <a16:creationId xmlns:a16="http://schemas.microsoft.com/office/drawing/2014/main" id="{A81499E0-3059-DFE9-B828-C9904E3FADD6}"/>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48D3832E-3F4E-F2F3-3F83-7332C57A5866}"/>
              </a:ext>
            </a:extLst>
          </p:cNvPr>
          <p:cNvGrpSpPr/>
          <p:nvPr/>
        </p:nvGrpSpPr>
        <p:grpSpPr>
          <a:xfrm>
            <a:off x="5326888" y="132152"/>
            <a:ext cx="1544400" cy="1544400"/>
            <a:chOff x="3434207" y="700949"/>
            <a:chExt cx="1304905" cy="1269736"/>
          </a:xfrm>
        </p:grpSpPr>
        <p:sp>
          <p:nvSpPr>
            <p:cNvPr id="11" name="Ovaal 10">
              <a:extLst>
                <a:ext uri="{FF2B5EF4-FFF2-40B4-BE49-F238E27FC236}">
                  <a16:creationId xmlns:a16="http://schemas.microsoft.com/office/drawing/2014/main" id="{171D5B29-A522-43AF-4BA3-E95E1B993253}"/>
                </a:ext>
              </a:extLst>
            </p:cNvPr>
            <p:cNvSpPr/>
            <p:nvPr/>
          </p:nvSpPr>
          <p:spPr>
            <a:xfrm>
              <a:off x="3434207" y="700949"/>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Graphic 11">
              <a:extLst>
                <a:ext uri="{FF2B5EF4-FFF2-40B4-BE49-F238E27FC236}">
                  <a16:creationId xmlns:a16="http://schemas.microsoft.com/office/drawing/2014/main" id="{C1BC216E-7332-7CAA-1A3C-84E7FFB136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2218" y="797870"/>
              <a:ext cx="788882" cy="788882"/>
            </a:xfrm>
            <a:prstGeom prst="rect">
              <a:avLst/>
            </a:prstGeom>
          </p:spPr>
        </p:pic>
        <p:sp>
          <p:nvSpPr>
            <p:cNvPr id="13" name="Ondertitel 2">
              <a:extLst>
                <a:ext uri="{FF2B5EF4-FFF2-40B4-BE49-F238E27FC236}">
                  <a16:creationId xmlns:a16="http://schemas.microsoft.com/office/drawing/2014/main" id="{A24E5D71-14E5-950A-47E1-5BE636E984CC}"/>
                </a:ext>
              </a:extLst>
            </p:cNvPr>
            <p:cNvSpPr txBox="1">
              <a:spLocks/>
            </p:cNvSpPr>
            <p:nvPr/>
          </p:nvSpPr>
          <p:spPr>
            <a:xfrm>
              <a:off x="3604961" y="1541657"/>
              <a:ext cx="963396" cy="29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Wonen</a:t>
              </a:r>
            </a:p>
          </p:txBody>
        </p:sp>
      </p:grpSp>
      <p:grpSp>
        <p:nvGrpSpPr>
          <p:cNvPr id="59" name="Groep 58">
            <a:extLst>
              <a:ext uri="{FF2B5EF4-FFF2-40B4-BE49-F238E27FC236}">
                <a16:creationId xmlns:a16="http://schemas.microsoft.com/office/drawing/2014/main" id="{7FF2001E-1D96-E908-C152-B1ED57B92808}"/>
              </a:ext>
            </a:extLst>
          </p:cNvPr>
          <p:cNvGrpSpPr/>
          <p:nvPr/>
        </p:nvGrpSpPr>
        <p:grpSpPr>
          <a:xfrm>
            <a:off x="3595516" y="774848"/>
            <a:ext cx="1543590" cy="1544400"/>
            <a:chOff x="2990998" y="1255348"/>
            <a:chExt cx="1304905" cy="1269736"/>
          </a:xfrm>
        </p:grpSpPr>
        <p:sp>
          <p:nvSpPr>
            <p:cNvPr id="23" name="Ovaal 22">
              <a:extLst>
                <a:ext uri="{FF2B5EF4-FFF2-40B4-BE49-F238E27FC236}">
                  <a16:creationId xmlns:a16="http://schemas.microsoft.com/office/drawing/2014/main" id="{DC3E1057-8270-69E2-5160-14AA98978BF9}"/>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Ondertitel 2">
              <a:extLst>
                <a:ext uri="{FF2B5EF4-FFF2-40B4-BE49-F238E27FC236}">
                  <a16:creationId xmlns:a16="http://schemas.microsoft.com/office/drawing/2014/main" id="{FDE93F15-6981-7184-6373-9647F3BCFFD7}"/>
                </a:ext>
              </a:extLst>
            </p:cNvPr>
            <p:cNvSpPr txBox="1">
              <a:spLocks/>
            </p:cNvSpPr>
            <p:nvPr/>
          </p:nvSpPr>
          <p:spPr>
            <a:xfrm>
              <a:off x="3067795" y="1955869"/>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Gebieds-</a:t>
              </a:r>
              <a:br>
                <a:rPr lang="nl-NL" sz="1100" b="1" dirty="0">
                  <a:solidFill>
                    <a:schemeClr val="bg1"/>
                  </a:solidFill>
                </a:rPr>
              </a:br>
              <a:r>
                <a:rPr lang="nl-NL" sz="1100" b="1" dirty="0">
                  <a:solidFill>
                    <a:schemeClr val="bg1"/>
                  </a:solidFill>
                </a:rPr>
                <a:t>programma</a:t>
              </a:r>
            </a:p>
          </p:txBody>
        </p:sp>
        <p:pic>
          <p:nvPicPr>
            <p:cNvPr id="58" name="Graphic 57">
              <a:extLst>
                <a:ext uri="{FF2B5EF4-FFF2-40B4-BE49-F238E27FC236}">
                  <a16:creationId xmlns:a16="http://schemas.microsoft.com/office/drawing/2014/main" id="{61D6C537-A96C-3DAD-A043-3220FB19C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5031" y="1379956"/>
              <a:ext cx="561191" cy="561191"/>
            </a:xfrm>
            <a:prstGeom prst="rect">
              <a:avLst/>
            </a:prstGeom>
          </p:spPr>
        </p:pic>
      </p:grpSp>
      <p:grpSp>
        <p:nvGrpSpPr>
          <p:cNvPr id="9" name="Groep 8">
            <a:extLst>
              <a:ext uri="{FF2B5EF4-FFF2-40B4-BE49-F238E27FC236}">
                <a16:creationId xmlns:a16="http://schemas.microsoft.com/office/drawing/2014/main" id="{0B08078B-196C-9CAC-2F30-732EDB5F7FCF}"/>
              </a:ext>
            </a:extLst>
          </p:cNvPr>
          <p:cNvGrpSpPr/>
          <p:nvPr/>
        </p:nvGrpSpPr>
        <p:grpSpPr>
          <a:xfrm>
            <a:off x="3116013" y="3945860"/>
            <a:ext cx="1544038" cy="1544400"/>
            <a:chOff x="2990998" y="4271110"/>
            <a:chExt cx="1304905" cy="1269736"/>
          </a:xfrm>
        </p:grpSpPr>
        <p:sp>
          <p:nvSpPr>
            <p:cNvPr id="74" name="Ovaal 73">
              <a:extLst>
                <a:ext uri="{FF2B5EF4-FFF2-40B4-BE49-F238E27FC236}">
                  <a16:creationId xmlns:a16="http://schemas.microsoft.com/office/drawing/2014/main" id="{B78620F6-6E98-360C-F62F-56933BD32777}"/>
                </a:ext>
              </a:extLst>
            </p:cNvPr>
            <p:cNvSpPr/>
            <p:nvPr/>
          </p:nvSpPr>
          <p:spPr>
            <a:xfrm>
              <a:off x="2990998" y="4271110"/>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Ondertitel 2">
              <a:extLst>
                <a:ext uri="{FF2B5EF4-FFF2-40B4-BE49-F238E27FC236}">
                  <a16:creationId xmlns:a16="http://schemas.microsoft.com/office/drawing/2014/main" id="{6080BD5E-A92D-8965-4352-BB6E3AA39A2D}"/>
                </a:ext>
              </a:extLst>
            </p:cNvPr>
            <p:cNvSpPr txBox="1">
              <a:spLocks/>
            </p:cNvSpPr>
            <p:nvPr/>
          </p:nvSpPr>
          <p:spPr>
            <a:xfrm>
              <a:off x="3067795" y="4968096"/>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err="1">
                  <a:solidFill>
                    <a:schemeClr val="bg1"/>
                  </a:solidFill>
                </a:rPr>
                <a:t>Agri</a:t>
              </a:r>
              <a:r>
                <a:rPr lang="nl-NL" sz="1100" b="1" dirty="0">
                  <a:solidFill>
                    <a:schemeClr val="bg1"/>
                  </a:solidFill>
                </a:rPr>
                <a:t>-</a:t>
              </a:r>
              <a:br>
                <a:rPr lang="nl-NL" sz="1100" b="1" dirty="0">
                  <a:solidFill>
                    <a:schemeClr val="bg1"/>
                  </a:solidFill>
                </a:rPr>
              </a:br>
              <a:r>
                <a:rPr lang="nl-NL" sz="1100" b="1" dirty="0">
                  <a:solidFill>
                    <a:schemeClr val="bg1"/>
                  </a:solidFill>
                </a:rPr>
                <a:t>business</a:t>
              </a:r>
            </a:p>
          </p:txBody>
        </p:sp>
        <p:pic>
          <p:nvPicPr>
            <p:cNvPr id="77" name="Graphic 76">
              <a:extLst>
                <a:ext uri="{FF2B5EF4-FFF2-40B4-BE49-F238E27FC236}">
                  <a16:creationId xmlns:a16="http://schemas.microsoft.com/office/drawing/2014/main" id="{0DA11741-D115-D115-B51E-2336B65FB3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1960" y="4429153"/>
              <a:ext cx="615419" cy="615419"/>
            </a:xfrm>
            <a:prstGeom prst="rect">
              <a:avLst/>
            </a:prstGeom>
          </p:spPr>
        </p:pic>
      </p:grpSp>
      <p:grpSp>
        <p:nvGrpSpPr>
          <p:cNvPr id="7" name="Groep 6">
            <a:extLst>
              <a:ext uri="{FF2B5EF4-FFF2-40B4-BE49-F238E27FC236}">
                <a16:creationId xmlns:a16="http://schemas.microsoft.com/office/drawing/2014/main" id="{1F21A85A-DA12-55E5-2FFF-C7553BBF1B91}"/>
              </a:ext>
            </a:extLst>
          </p:cNvPr>
          <p:cNvGrpSpPr/>
          <p:nvPr/>
        </p:nvGrpSpPr>
        <p:grpSpPr>
          <a:xfrm>
            <a:off x="4560539" y="4994397"/>
            <a:ext cx="1544037" cy="1544400"/>
            <a:chOff x="4186752" y="5352563"/>
            <a:chExt cx="1304905" cy="1269736"/>
          </a:xfrm>
        </p:grpSpPr>
        <p:grpSp>
          <p:nvGrpSpPr>
            <p:cNvPr id="83" name="Groep 82">
              <a:extLst>
                <a:ext uri="{FF2B5EF4-FFF2-40B4-BE49-F238E27FC236}">
                  <a16:creationId xmlns:a16="http://schemas.microsoft.com/office/drawing/2014/main" id="{E047C404-675A-E0BC-0FCB-0A3C68BC7922}"/>
                </a:ext>
              </a:extLst>
            </p:cNvPr>
            <p:cNvGrpSpPr/>
            <p:nvPr/>
          </p:nvGrpSpPr>
          <p:grpSpPr>
            <a:xfrm>
              <a:off x="4186752" y="5352563"/>
              <a:ext cx="1304905" cy="1269736"/>
              <a:chOff x="2990998" y="1255348"/>
              <a:chExt cx="1304905" cy="1269736"/>
            </a:xfrm>
          </p:grpSpPr>
          <p:sp>
            <p:nvSpPr>
              <p:cNvPr id="84" name="Ovaal 83">
                <a:extLst>
                  <a:ext uri="{FF2B5EF4-FFF2-40B4-BE49-F238E27FC236}">
                    <a16:creationId xmlns:a16="http://schemas.microsoft.com/office/drawing/2014/main" id="{DDD549BF-6CBC-1634-A2DE-F6A03B079022}"/>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Ondertitel 2">
                <a:extLst>
                  <a:ext uri="{FF2B5EF4-FFF2-40B4-BE49-F238E27FC236}">
                    <a16:creationId xmlns:a16="http://schemas.microsoft.com/office/drawing/2014/main" id="{11FF3760-F60B-A78F-4854-C5F1C3C9A185}"/>
                  </a:ext>
                </a:extLst>
              </p:cNvPr>
              <p:cNvSpPr txBox="1">
                <a:spLocks/>
              </p:cNvSpPr>
              <p:nvPr/>
            </p:nvSpPr>
            <p:spPr>
              <a:xfrm>
                <a:off x="3067795" y="1952770"/>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Ruimtelijke</a:t>
                </a:r>
                <a:br>
                  <a:rPr lang="nl-NL" sz="1100" b="1" dirty="0">
                    <a:solidFill>
                      <a:schemeClr val="bg1"/>
                    </a:solidFill>
                  </a:rPr>
                </a:br>
                <a:r>
                  <a:rPr lang="nl-NL" sz="1100" b="1" dirty="0">
                    <a:solidFill>
                      <a:schemeClr val="bg1"/>
                    </a:solidFill>
                  </a:rPr>
                  <a:t>adaptatie</a:t>
                </a:r>
              </a:p>
            </p:txBody>
          </p:sp>
        </p:grpSp>
        <p:pic>
          <p:nvPicPr>
            <p:cNvPr id="87" name="Graphic 86">
              <a:extLst>
                <a:ext uri="{FF2B5EF4-FFF2-40B4-BE49-F238E27FC236}">
                  <a16:creationId xmlns:a16="http://schemas.microsoft.com/office/drawing/2014/main" id="{676AE96C-816E-27CC-AE5C-EA3F7F07BA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914" y="5558971"/>
              <a:ext cx="553751" cy="553751"/>
            </a:xfrm>
            <a:prstGeom prst="rect">
              <a:avLst/>
            </a:prstGeom>
          </p:spPr>
        </p:pic>
      </p:grpSp>
      <p:grpSp>
        <p:nvGrpSpPr>
          <p:cNvPr id="14" name="Groep 13">
            <a:extLst>
              <a:ext uri="{FF2B5EF4-FFF2-40B4-BE49-F238E27FC236}">
                <a16:creationId xmlns:a16="http://schemas.microsoft.com/office/drawing/2014/main" id="{EBB446CD-B87D-DDFD-9252-5AB8E9A1D306}"/>
              </a:ext>
            </a:extLst>
          </p:cNvPr>
          <p:cNvGrpSpPr/>
          <p:nvPr/>
        </p:nvGrpSpPr>
        <p:grpSpPr>
          <a:xfrm>
            <a:off x="7126830" y="774848"/>
            <a:ext cx="1543590" cy="1544400"/>
            <a:chOff x="7264060" y="534379"/>
            <a:chExt cx="1304905" cy="1269736"/>
          </a:xfrm>
        </p:grpSpPr>
        <p:grpSp>
          <p:nvGrpSpPr>
            <p:cNvPr id="92" name="Groep 91">
              <a:extLst>
                <a:ext uri="{FF2B5EF4-FFF2-40B4-BE49-F238E27FC236}">
                  <a16:creationId xmlns:a16="http://schemas.microsoft.com/office/drawing/2014/main" id="{2E2C1F39-68C3-5ED2-725E-B4EF9D826B55}"/>
                </a:ext>
              </a:extLst>
            </p:cNvPr>
            <p:cNvGrpSpPr/>
            <p:nvPr/>
          </p:nvGrpSpPr>
          <p:grpSpPr>
            <a:xfrm>
              <a:off x="7264060" y="534379"/>
              <a:ext cx="1304905" cy="1269736"/>
              <a:chOff x="2990998" y="1255348"/>
              <a:chExt cx="1304905" cy="1269736"/>
            </a:xfrm>
          </p:grpSpPr>
          <p:sp>
            <p:nvSpPr>
              <p:cNvPr id="93" name="Ovaal 92">
                <a:extLst>
                  <a:ext uri="{FF2B5EF4-FFF2-40B4-BE49-F238E27FC236}">
                    <a16:creationId xmlns:a16="http://schemas.microsoft.com/office/drawing/2014/main" id="{CA904139-430C-1F0D-6E33-6A5808462D51}"/>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Ondertitel 2">
                <a:extLst>
                  <a:ext uri="{FF2B5EF4-FFF2-40B4-BE49-F238E27FC236}">
                    <a16:creationId xmlns:a16="http://schemas.microsoft.com/office/drawing/2014/main" id="{20418F7F-D507-683A-ED70-DF58F2CFC6F5}"/>
                  </a:ext>
                </a:extLst>
              </p:cNvPr>
              <p:cNvSpPr txBox="1">
                <a:spLocks/>
              </p:cNvSpPr>
              <p:nvPr/>
            </p:nvSpPr>
            <p:spPr>
              <a:xfrm>
                <a:off x="3059826" y="1952002"/>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Werken</a:t>
                </a:r>
                <a:br>
                  <a:rPr lang="nl-NL" sz="1100" b="1" dirty="0">
                    <a:solidFill>
                      <a:schemeClr val="bg1"/>
                    </a:solidFill>
                  </a:rPr>
                </a:br>
                <a:r>
                  <a:rPr lang="nl-NL" sz="1100" b="1" dirty="0">
                    <a:solidFill>
                      <a:schemeClr val="bg1"/>
                    </a:solidFill>
                  </a:rPr>
                  <a:t>(economie)</a:t>
                </a:r>
              </a:p>
            </p:txBody>
          </p:sp>
        </p:grpSp>
        <p:pic>
          <p:nvPicPr>
            <p:cNvPr id="98" name="Graphic 97">
              <a:extLst>
                <a:ext uri="{FF2B5EF4-FFF2-40B4-BE49-F238E27FC236}">
                  <a16:creationId xmlns:a16="http://schemas.microsoft.com/office/drawing/2014/main" id="{23AAFBC5-5F50-6607-FD4E-227A87B407E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05483" y="674988"/>
              <a:ext cx="606748" cy="606748"/>
            </a:xfrm>
            <a:prstGeom prst="rect">
              <a:avLst/>
            </a:prstGeom>
          </p:spPr>
        </p:pic>
      </p:grpSp>
      <p:grpSp>
        <p:nvGrpSpPr>
          <p:cNvPr id="17" name="Groep 16">
            <a:extLst>
              <a:ext uri="{FF2B5EF4-FFF2-40B4-BE49-F238E27FC236}">
                <a16:creationId xmlns:a16="http://schemas.microsoft.com/office/drawing/2014/main" id="{E1685337-E4FE-5294-359B-6A4C27154849}"/>
              </a:ext>
            </a:extLst>
          </p:cNvPr>
          <p:cNvGrpSpPr/>
          <p:nvPr/>
        </p:nvGrpSpPr>
        <p:grpSpPr>
          <a:xfrm>
            <a:off x="7877497" y="2301261"/>
            <a:ext cx="1544038" cy="1544400"/>
            <a:chOff x="8231213" y="1949940"/>
            <a:chExt cx="1304905" cy="1269736"/>
          </a:xfrm>
        </p:grpSpPr>
        <p:grpSp>
          <p:nvGrpSpPr>
            <p:cNvPr id="103" name="Groep 102">
              <a:extLst>
                <a:ext uri="{FF2B5EF4-FFF2-40B4-BE49-F238E27FC236}">
                  <a16:creationId xmlns:a16="http://schemas.microsoft.com/office/drawing/2014/main" id="{59D751C2-9C34-C968-1D20-10AA4C4360EE}"/>
                </a:ext>
              </a:extLst>
            </p:cNvPr>
            <p:cNvGrpSpPr/>
            <p:nvPr/>
          </p:nvGrpSpPr>
          <p:grpSpPr>
            <a:xfrm>
              <a:off x="8231213" y="1949940"/>
              <a:ext cx="1304905" cy="1269736"/>
              <a:chOff x="2990998" y="1255348"/>
              <a:chExt cx="1304905" cy="1269736"/>
            </a:xfrm>
          </p:grpSpPr>
          <p:sp>
            <p:nvSpPr>
              <p:cNvPr id="104" name="Ovaal 103">
                <a:extLst>
                  <a:ext uri="{FF2B5EF4-FFF2-40B4-BE49-F238E27FC236}">
                    <a16:creationId xmlns:a16="http://schemas.microsoft.com/office/drawing/2014/main" id="{A6A6531C-31EC-5F8F-ABF9-D740AA0E74EC}"/>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Ondertitel 2">
                <a:extLst>
                  <a:ext uri="{FF2B5EF4-FFF2-40B4-BE49-F238E27FC236}">
                    <a16:creationId xmlns:a16="http://schemas.microsoft.com/office/drawing/2014/main" id="{3F32AB5A-A3CF-8F8F-1562-9864FF6A9391}"/>
                  </a:ext>
                </a:extLst>
              </p:cNvPr>
              <p:cNvSpPr txBox="1">
                <a:spLocks/>
              </p:cNvSpPr>
              <p:nvPr/>
            </p:nvSpPr>
            <p:spPr>
              <a:xfrm>
                <a:off x="3067795" y="1962017"/>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Recreatie en</a:t>
                </a:r>
                <a:br>
                  <a:rPr lang="nl-NL" sz="1100" b="1" dirty="0">
                    <a:solidFill>
                      <a:schemeClr val="bg1"/>
                    </a:solidFill>
                  </a:rPr>
                </a:br>
                <a:r>
                  <a:rPr lang="nl-NL" sz="1100" b="1" dirty="0">
                    <a:solidFill>
                      <a:schemeClr val="bg1"/>
                    </a:solidFill>
                  </a:rPr>
                  <a:t>toerisme</a:t>
                </a:r>
              </a:p>
            </p:txBody>
          </p:sp>
        </p:grpSp>
        <p:pic>
          <p:nvPicPr>
            <p:cNvPr id="107" name="Graphic 106">
              <a:extLst>
                <a:ext uri="{FF2B5EF4-FFF2-40B4-BE49-F238E27FC236}">
                  <a16:creationId xmlns:a16="http://schemas.microsoft.com/office/drawing/2014/main" id="{BBC709BE-E1FE-CC1C-BEB4-7129E20AAEF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01648" y="2079826"/>
              <a:ext cx="559201" cy="559201"/>
            </a:xfrm>
            <a:prstGeom prst="rect">
              <a:avLst/>
            </a:prstGeom>
          </p:spPr>
        </p:pic>
      </p:grpSp>
      <p:grpSp>
        <p:nvGrpSpPr>
          <p:cNvPr id="16" name="Groep 15">
            <a:extLst>
              <a:ext uri="{FF2B5EF4-FFF2-40B4-BE49-F238E27FC236}">
                <a16:creationId xmlns:a16="http://schemas.microsoft.com/office/drawing/2014/main" id="{F4E3356D-E290-703A-3B46-609C175608C0}"/>
              </a:ext>
            </a:extLst>
          </p:cNvPr>
          <p:cNvGrpSpPr/>
          <p:nvPr/>
        </p:nvGrpSpPr>
        <p:grpSpPr>
          <a:xfrm>
            <a:off x="7594825" y="3945860"/>
            <a:ext cx="1544038" cy="1544400"/>
            <a:chOff x="8196044" y="3638063"/>
            <a:chExt cx="1304905" cy="1269736"/>
          </a:xfrm>
        </p:grpSpPr>
        <p:grpSp>
          <p:nvGrpSpPr>
            <p:cNvPr id="111" name="Groep 110">
              <a:extLst>
                <a:ext uri="{FF2B5EF4-FFF2-40B4-BE49-F238E27FC236}">
                  <a16:creationId xmlns:a16="http://schemas.microsoft.com/office/drawing/2014/main" id="{77EA0C89-FC70-D7A8-A085-DC7ACE5B0978}"/>
                </a:ext>
              </a:extLst>
            </p:cNvPr>
            <p:cNvGrpSpPr/>
            <p:nvPr/>
          </p:nvGrpSpPr>
          <p:grpSpPr>
            <a:xfrm>
              <a:off x="8196044" y="3638063"/>
              <a:ext cx="1304905" cy="1269736"/>
              <a:chOff x="2990998" y="1255348"/>
              <a:chExt cx="1304905" cy="1269736"/>
            </a:xfrm>
          </p:grpSpPr>
          <p:sp>
            <p:nvSpPr>
              <p:cNvPr id="112" name="Ovaal 111">
                <a:extLst>
                  <a:ext uri="{FF2B5EF4-FFF2-40B4-BE49-F238E27FC236}">
                    <a16:creationId xmlns:a16="http://schemas.microsoft.com/office/drawing/2014/main" id="{6E9C2E30-A0E6-144E-951C-728C0BADCCBE}"/>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3" name="Ondertitel 2">
                <a:extLst>
                  <a:ext uri="{FF2B5EF4-FFF2-40B4-BE49-F238E27FC236}">
                    <a16:creationId xmlns:a16="http://schemas.microsoft.com/office/drawing/2014/main" id="{2F160D13-4C6C-262A-BB67-2E6AA182F218}"/>
                  </a:ext>
                </a:extLst>
              </p:cNvPr>
              <p:cNvSpPr txBox="1">
                <a:spLocks/>
              </p:cNvSpPr>
              <p:nvPr/>
            </p:nvSpPr>
            <p:spPr>
              <a:xfrm>
                <a:off x="3067795" y="1967264"/>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Arbeidsmarkt</a:t>
                </a:r>
                <a:br>
                  <a:rPr lang="nl-NL" sz="1100" b="1" dirty="0">
                    <a:solidFill>
                      <a:schemeClr val="bg1"/>
                    </a:solidFill>
                  </a:rPr>
                </a:br>
                <a:r>
                  <a:rPr lang="nl-NL" sz="1100" b="1" dirty="0">
                    <a:solidFill>
                      <a:schemeClr val="bg1"/>
                    </a:solidFill>
                  </a:rPr>
                  <a:t>en onderwijs</a:t>
                </a:r>
              </a:p>
            </p:txBody>
          </p:sp>
        </p:grpSp>
        <p:pic>
          <p:nvPicPr>
            <p:cNvPr id="114" name="Graphic 113">
              <a:extLst>
                <a:ext uri="{FF2B5EF4-FFF2-40B4-BE49-F238E27FC236}">
                  <a16:creationId xmlns:a16="http://schemas.microsoft.com/office/drawing/2014/main" id="{908CC4FA-7049-BB58-DA8D-99616DAFAA5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46085" y="3761851"/>
              <a:ext cx="614763" cy="614763"/>
            </a:xfrm>
            <a:prstGeom prst="rect">
              <a:avLst/>
            </a:prstGeom>
          </p:spPr>
        </p:pic>
      </p:grpSp>
      <p:grpSp>
        <p:nvGrpSpPr>
          <p:cNvPr id="15" name="Groep 14">
            <a:extLst>
              <a:ext uri="{FF2B5EF4-FFF2-40B4-BE49-F238E27FC236}">
                <a16:creationId xmlns:a16="http://schemas.microsoft.com/office/drawing/2014/main" id="{82D8A9D1-85D0-6DC9-06E8-6C637D509B7C}"/>
              </a:ext>
            </a:extLst>
          </p:cNvPr>
          <p:cNvGrpSpPr/>
          <p:nvPr/>
        </p:nvGrpSpPr>
        <p:grpSpPr>
          <a:xfrm>
            <a:off x="6324648" y="5034611"/>
            <a:ext cx="1544037" cy="1544400"/>
            <a:chOff x="7246476" y="4992078"/>
            <a:chExt cx="1319567" cy="1269736"/>
          </a:xfrm>
        </p:grpSpPr>
        <p:grpSp>
          <p:nvGrpSpPr>
            <p:cNvPr id="118" name="Groep 117">
              <a:extLst>
                <a:ext uri="{FF2B5EF4-FFF2-40B4-BE49-F238E27FC236}">
                  <a16:creationId xmlns:a16="http://schemas.microsoft.com/office/drawing/2014/main" id="{418025C3-833A-721C-FFD9-7DAD2DB8BEA8}"/>
                </a:ext>
              </a:extLst>
            </p:cNvPr>
            <p:cNvGrpSpPr/>
            <p:nvPr/>
          </p:nvGrpSpPr>
          <p:grpSpPr>
            <a:xfrm>
              <a:off x="7246476" y="4992078"/>
              <a:ext cx="1319567" cy="1269736"/>
              <a:chOff x="2982207" y="1255348"/>
              <a:chExt cx="1319567" cy="1269736"/>
            </a:xfrm>
          </p:grpSpPr>
          <p:sp>
            <p:nvSpPr>
              <p:cNvPr id="119" name="Ovaal 118">
                <a:extLst>
                  <a:ext uri="{FF2B5EF4-FFF2-40B4-BE49-F238E27FC236}">
                    <a16:creationId xmlns:a16="http://schemas.microsoft.com/office/drawing/2014/main" id="{D7AA65B1-7385-4B8E-80C6-F62391ADC51D}"/>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Ondertitel 2">
                <a:extLst>
                  <a:ext uri="{FF2B5EF4-FFF2-40B4-BE49-F238E27FC236}">
                    <a16:creationId xmlns:a16="http://schemas.microsoft.com/office/drawing/2014/main" id="{D66C5B6F-54D2-CF9A-EC44-D6354CD4507A}"/>
                  </a:ext>
                </a:extLst>
              </p:cNvPr>
              <p:cNvSpPr txBox="1">
                <a:spLocks/>
              </p:cNvSpPr>
              <p:nvPr/>
            </p:nvSpPr>
            <p:spPr>
              <a:xfrm>
                <a:off x="2982207" y="1899184"/>
                <a:ext cx="1319567" cy="60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Mobiliteit en </a:t>
                </a:r>
                <a:br>
                  <a:rPr lang="nl-NL" sz="1100" b="1" dirty="0">
                    <a:solidFill>
                      <a:schemeClr val="bg1"/>
                    </a:solidFill>
                  </a:rPr>
                </a:br>
                <a:r>
                  <a:rPr lang="nl-NL" sz="1100" b="1" dirty="0">
                    <a:solidFill>
                      <a:schemeClr val="bg1"/>
                    </a:solidFill>
                  </a:rPr>
                  <a:t>bereikbaarheid</a:t>
                </a:r>
              </a:p>
            </p:txBody>
          </p:sp>
        </p:grpSp>
        <p:pic>
          <p:nvPicPr>
            <p:cNvPr id="121" name="Graphic 120">
              <a:extLst>
                <a:ext uri="{FF2B5EF4-FFF2-40B4-BE49-F238E27FC236}">
                  <a16:creationId xmlns:a16="http://schemas.microsoft.com/office/drawing/2014/main" id="{8C575039-CCD1-9C8F-7D87-A7479EA1FB0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658236" y="5131113"/>
              <a:ext cx="491868" cy="491868"/>
            </a:xfrm>
            <a:prstGeom prst="rect">
              <a:avLst/>
            </a:prstGeom>
          </p:spPr>
        </p:pic>
      </p:grpSp>
      <p:grpSp>
        <p:nvGrpSpPr>
          <p:cNvPr id="30" name="Groep 29">
            <a:extLst>
              <a:ext uri="{FF2B5EF4-FFF2-40B4-BE49-F238E27FC236}">
                <a16:creationId xmlns:a16="http://schemas.microsoft.com/office/drawing/2014/main" id="{B41D7272-3468-F3F7-8634-68ACFA376B5F}"/>
              </a:ext>
            </a:extLst>
          </p:cNvPr>
          <p:cNvGrpSpPr/>
          <p:nvPr/>
        </p:nvGrpSpPr>
        <p:grpSpPr>
          <a:xfrm>
            <a:off x="2691109" y="2295307"/>
            <a:ext cx="1652060" cy="1544400"/>
            <a:chOff x="2528750" y="2774261"/>
            <a:chExt cx="1390687" cy="1269736"/>
          </a:xfrm>
        </p:grpSpPr>
        <p:sp>
          <p:nvSpPr>
            <p:cNvPr id="31" name="Ovaal 30">
              <a:extLst>
                <a:ext uri="{FF2B5EF4-FFF2-40B4-BE49-F238E27FC236}">
                  <a16:creationId xmlns:a16="http://schemas.microsoft.com/office/drawing/2014/main" id="{D09C70CC-CFB0-F7B5-EF3C-11097A8C248E}"/>
                </a:ext>
              </a:extLst>
            </p:cNvPr>
            <p:cNvSpPr/>
            <p:nvPr/>
          </p:nvSpPr>
          <p:spPr>
            <a:xfrm>
              <a:off x="2559393" y="2774261"/>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Ondertitel 2">
              <a:extLst>
                <a:ext uri="{FF2B5EF4-FFF2-40B4-BE49-F238E27FC236}">
                  <a16:creationId xmlns:a16="http://schemas.microsoft.com/office/drawing/2014/main" id="{E99443F0-8F09-9E2F-98E6-84A3A8B1AED3}"/>
                </a:ext>
              </a:extLst>
            </p:cNvPr>
            <p:cNvSpPr txBox="1">
              <a:spLocks/>
            </p:cNvSpPr>
            <p:nvPr/>
          </p:nvSpPr>
          <p:spPr>
            <a:xfrm>
              <a:off x="2528750" y="3473227"/>
              <a:ext cx="1390687"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Energie en</a:t>
              </a:r>
              <a:br>
                <a:rPr lang="nl-NL" sz="1100" b="1" dirty="0">
                  <a:solidFill>
                    <a:schemeClr val="bg1"/>
                  </a:solidFill>
                </a:rPr>
              </a:br>
              <a:r>
                <a:rPr lang="nl-NL" sz="1100" b="1" dirty="0">
                  <a:solidFill>
                    <a:schemeClr val="bg1"/>
                  </a:solidFill>
                </a:rPr>
                <a:t>duurzaamheid</a:t>
              </a:r>
            </a:p>
          </p:txBody>
        </p:sp>
        <p:pic>
          <p:nvPicPr>
            <p:cNvPr id="34" name="Graphic 33">
              <a:extLst>
                <a:ext uri="{FF2B5EF4-FFF2-40B4-BE49-F238E27FC236}">
                  <a16:creationId xmlns:a16="http://schemas.microsoft.com/office/drawing/2014/main" id="{AC936913-89AB-9D5D-6E1B-6398CCC992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53149" y="2910961"/>
              <a:ext cx="524427" cy="524427"/>
            </a:xfrm>
            <a:prstGeom prst="rect">
              <a:avLst/>
            </a:prstGeom>
          </p:spPr>
        </p:pic>
      </p:grpSp>
      <p:sp>
        <p:nvSpPr>
          <p:cNvPr id="39" name="Ondertitel 2">
            <a:extLst>
              <a:ext uri="{FF2B5EF4-FFF2-40B4-BE49-F238E27FC236}">
                <a16:creationId xmlns:a16="http://schemas.microsoft.com/office/drawing/2014/main" id="{D9D4F0BA-2DFC-DA72-3922-25F98AC01442}"/>
              </a:ext>
            </a:extLst>
          </p:cNvPr>
          <p:cNvSpPr txBox="1">
            <a:spLocks/>
          </p:cNvSpPr>
          <p:nvPr/>
        </p:nvSpPr>
        <p:spPr>
          <a:xfrm>
            <a:off x="4672615" y="2802175"/>
            <a:ext cx="2832432" cy="1704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4000" b="1" dirty="0"/>
              <a:t>Samen</a:t>
            </a:r>
          </a:p>
        </p:txBody>
      </p:sp>
      <p:sp>
        <p:nvSpPr>
          <p:cNvPr id="3" name="Tekstvak 2">
            <a:extLst>
              <a:ext uri="{FF2B5EF4-FFF2-40B4-BE49-F238E27FC236}">
                <a16:creationId xmlns:a16="http://schemas.microsoft.com/office/drawing/2014/main" id="{3DE31086-AAD7-ED42-5147-2D5A17D949DA}"/>
              </a:ext>
            </a:extLst>
          </p:cNvPr>
          <p:cNvSpPr txBox="1"/>
          <p:nvPr/>
        </p:nvSpPr>
        <p:spPr>
          <a:xfrm>
            <a:off x="5267566" y="3144887"/>
            <a:ext cx="920919" cy="707886"/>
          </a:xfrm>
          <a:prstGeom prst="rect">
            <a:avLst/>
          </a:prstGeom>
          <a:noFill/>
        </p:spPr>
        <p:txBody>
          <a:bodyPr wrap="square">
            <a:spAutoFit/>
          </a:bodyPr>
          <a:lstStyle/>
          <a:p>
            <a:r>
              <a:rPr lang="nl-NL" sz="4000" b="1" dirty="0">
                <a:latin typeface="Century Gothic" panose="020B0502020202020204" pitchFamily="34" charset="0"/>
              </a:rPr>
              <a:t>op</a:t>
            </a:r>
          </a:p>
        </p:txBody>
      </p:sp>
      <p:pic>
        <p:nvPicPr>
          <p:cNvPr id="6" name="Afbeelding 5" descr="Afbeelding met clipart, Graphics, kunst&#10;&#10;Door AI gegenereerde inhoud is mogelijk onjuist.">
            <a:extLst>
              <a:ext uri="{FF2B5EF4-FFF2-40B4-BE49-F238E27FC236}">
                <a16:creationId xmlns:a16="http://schemas.microsoft.com/office/drawing/2014/main" id="{04C41D31-7E41-57B6-8052-6E8C18DED336}"/>
              </a:ext>
            </a:extLst>
          </p:cNvPr>
          <p:cNvPicPr>
            <a:picLocks noChangeAspect="1"/>
          </p:cNvPicPr>
          <p:nvPr/>
        </p:nvPicPr>
        <p:blipFill>
          <a:blip r:embed="rId22"/>
          <a:stretch>
            <a:fillRect/>
          </a:stretch>
        </p:blipFill>
        <p:spPr>
          <a:xfrm>
            <a:off x="6035384" y="3379143"/>
            <a:ext cx="870310" cy="876112"/>
          </a:xfrm>
          <a:prstGeom prst="rect">
            <a:avLst/>
          </a:prstGeom>
        </p:spPr>
      </p:pic>
      <p:pic>
        <p:nvPicPr>
          <p:cNvPr id="178" name="Dia 11.mp3">
            <a:hlinkClick r:id="" action="ppaction://media"/>
            <a:extLst>
              <a:ext uri="{FF2B5EF4-FFF2-40B4-BE49-F238E27FC236}">
                <a16:creationId xmlns:a16="http://schemas.microsoft.com/office/drawing/2014/main" id="{623493CE-A38C-4B39-3A6F-70AD08B6267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209221" y="6093171"/>
            <a:ext cx="413430" cy="413430"/>
          </a:xfrm>
          <a:prstGeom prst="rect">
            <a:avLst/>
          </a:prstGeom>
        </p:spPr>
      </p:pic>
    </p:spTree>
    <p:extLst>
      <p:ext uri="{BB962C8B-B14F-4D97-AF65-F5344CB8AC3E}">
        <p14:creationId xmlns:p14="http://schemas.microsoft.com/office/powerpoint/2010/main" val="30393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6"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Rechte verbindingslijn 41">
            <a:extLst>
              <a:ext uri="{FF2B5EF4-FFF2-40B4-BE49-F238E27FC236}">
                <a16:creationId xmlns:a16="http://schemas.microsoft.com/office/drawing/2014/main" id="{5FFFC333-DE9A-90D1-53AD-8A3C948BDEAF}"/>
              </a:ext>
            </a:extLst>
          </p:cNvPr>
          <p:cNvCxnSpPr>
            <a:cxnSpLocks/>
          </p:cNvCxnSpPr>
          <p:nvPr/>
        </p:nvCxnSpPr>
        <p:spPr>
          <a:xfrm flipH="1" flipV="1">
            <a:off x="5165542" y="1238202"/>
            <a:ext cx="930458" cy="219079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3" name="Ovaal 2">
            <a:extLst>
              <a:ext uri="{FF2B5EF4-FFF2-40B4-BE49-F238E27FC236}">
                <a16:creationId xmlns:a16="http://schemas.microsoft.com/office/drawing/2014/main" id="{4727C2FF-3113-6E51-2539-FCD09B060763}"/>
              </a:ext>
            </a:extLst>
          </p:cNvPr>
          <p:cNvSpPr/>
          <p:nvPr/>
        </p:nvSpPr>
        <p:spPr>
          <a:xfrm>
            <a:off x="4191564" y="271282"/>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Handmatige invoer 7">
            <a:extLst>
              <a:ext uri="{FF2B5EF4-FFF2-40B4-BE49-F238E27FC236}">
                <a16:creationId xmlns:a16="http://schemas.microsoft.com/office/drawing/2014/main" id="{FEC9597E-0224-21D8-6337-0DB6088E8BDE}"/>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5" name="Rechte verbindingslijn 44">
            <a:extLst>
              <a:ext uri="{FF2B5EF4-FFF2-40B4-BE49-F238E27FC236}">
                <a16:creationId xmlns:a16="http://schemas.microsoft.com/office/drawing/2014/main" id="{7DB43DFD-A525-1AB6-2D80-E38C9F1ADD73}"/>
              </a:ext>
            </a:extLst>
          </p:cNvPr>
          <p:cNvCxnSpPr>
            <a:cxnSpLocks/>
          </p:cNvCxnSpPr>
          <p:nvPr/>
        </p:nvCxnSpPr>
        <p:spPr>
          <a:xfrm flipH="1">
            <a:off x="3294384" y="3429000"/>
            <a:ext cx="2801616" cy="42377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8" name="Rechte verbindingslijn 47">
            <a:extLst>
              <a:ext uri="{FF2B5EF4-FFF2-40B4-BE49-F238E27FC236}">
                <a16:creationId xmlns:a16="http://schemas.microsoft.com/office/drawing/2014/main" id="{54BA0332-32D6-297A-A005-8CC825140082}"/>
              </a:ext>
            </a:extLst>
          </p:cNvPr>
          <p:cNvCxnSpPr>
            <a:cxnSpLocks/>
          </p:cNvCxnSpPr>
          <p:nvPr/>
        </p:nvCxnSpPr>
        <p:spPr>
          <a:xfrm flipH="1">
            <a:off x="4725329" y="3429000"/>
            <a:ext cx="1370671" cy="219079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1" name="Rechte verbindingslijn 50">
            <a:extLst>
              <a:ext uri="{FF2B5EF4-FFF2-40B4-BE49-F238E27FC236}">
                <a16:creationId xmlns:a16="http://schemas.microsoft.com/office/drawing/2014/main" id="{598DF398-266F-A062-7773-1A827625D107}"/>
              </a:ext>
            </a:extLst>
          </p:cNvPr>
          <p:cNvCxnSpPr>
            <a:cxnSpLocks/>
          </p:cNvCxnSpPr>
          <p:nvPr/>
        </p:nvCxnSpPr>
        <p:spPr>
          <a:xfrm flipV="1">
            <a:off x="6096000" y="1523555"/>
            <a:ext cx="1957754" cy="190544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4" name="Rechte verbindingslijn 53">
            <a:extLst>
              <a:ext uri="{FF2B5EF4-FFF2-40B4-BE49-F238E27FC236}">
                <a16:creationId xmlns:a16="http://schemas.microsoft.com/office/drawing/2014/main" id="{4431BB6B-FA75-21F4-8B0A-33F61EAFF577}"/>
              </a:ext>
            </a:extLst>
          </p:cNvPr>
          <p:cNvCxnSpPr>
            <a:cxnSpLocks/>
          </p:cNvCxnSpPr>
          <p:nvPr/>
        </p:nvCxnSpPr>
        <p:spPr>
          <a:xfrm flipH="1">
            <a:off x="6099737" y="3429000"/>
            <a:ext cx="2924102"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5" name="Rechte verbindingslijn 54">
            <a:extLst>
              <a:ext uri="{FF2B5EF4-FFF2-40B4-BE49-F238E27FC236}">
                <a16:creationId xmlns:a16="http://schemas.microsoft.com/office/drawing/2014/main" id="{3E931A59-2F4A-70B0-23AF-D9ED3D7D7FE3}"/>
              </a:ext>
            </a:extLst>
          </p:cNvPr>
          <p:cNvCxnSpPr>
            <a:cxnSpLocks/>
          </p:cNvCxnSpPr>
          <p:nvPr/>
        </p:nvCxnSpPr>
        <p:spPr>
          <a:xfrm flipH="1" flipV="1">
            <a:off x="6084278" y="3413901"/>
            <a:ext cx="1849315" cy="190544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9" name="Ovaal 8">
            <a:extLst>
              <a:ext uri="{FF2B5EF4-FFF2-40B4-BE49-F238E27FC236}">
                <a16:creationId xmlns:a16="http://schemas.microsoft.com/office/drawing/2014/main" id="{968714BD-A7B0-B2F6-6ABC-9D965FDE9F52}"/>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ndertitel 2">
            <a:extLst>
              <a:ext uri="{FF2B5EF4-FFF2-40B4-BE49-F238E27FC236}">
                <a16:creationId xmlns:a16="http://schemas.microsoft.com/office/drawing/2014/main" id="{6060CF31-8337-C654-08BE-0A55177CFFAC}"/>
              </a:ext>
            </a:extLst>
          </p:cNvPr>
          <p:cNvSpPr txBox="1">
            <a:spLocks/>
          </p:cNvSpPr>
          <p:nvPr/>
        </p:nvSpPr>
        <p:spPr>
          <a:xfrm>
            <a:off x="4672615" y="2802175"/>
            <a:ext cx="2832432" cy="1704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4000" b="1" dirty="0"/>
              <a:t>Samen</a:t>
            </a:r>
          </a:p>
        </p:txBody>
      </p:sp>
      <p:sp>
        <p:nvSpPr>
          <p:cNvPr id="11" name="Tekstvak 10">
            <a:extLst>
              <a:ext uri="{FF2B5EF4-FFF2-40B4-BE49-F238E27FC236}">
                <a16:creationId xmlns:a16="http://schemas.microsoft.com/office/drawing/2014/main" id="{488D47AC-D1FE-BC98-6EF5-B1B3CB34E282}"/>
              </a:ext>
            </a:extLst>
          </p:cNvPr>
          <p:cNvSpPr txBox="1"/>
          <p:nvPr/>
        </p:nvSpPr>
        <p:spPr>
          <a:xfrm>
            <a:off x="5267566" y="3144887"/>
            <a:ext cx="920919" cy="707886"/>
          </a:xfrm>
          <a:prstGeom prst="rect">
            <a:avLst/>
          </a:prstGeom>
          <a:noFill/>
        </p:spPr>
        <p:txBody>
          <a:bodyPr wrap="square">
            <a:spAutoFit/>
          </a:bodyPr>
          <a:lstStyle/>
          <a:p>
            <a:r>
              <a:rPr lang="nl-NL" sz="4000" b="1" dirty="0">
                <a:latin typeface="Century Gothic" panose="020B0502020202020204" pitchFamily="34" charset="0"/>
              </a:rPr>
              <a:t>op</a:t>
            </a:r>
          </a:p>
        </p:txBody>
      </p:sp>
      <p:pic>
        <p:nvPicPr>
          <p:cNvPr id="12" name="Afbeelding 11" descr="Afbeelding met clipart, Graphics, kunst&#10;&#10;Door AI gegenereerde inhoud is mogelijk onjuist.">
            <a:extLst>
              <a:ext uri="{FF2B5EF4-FFF2-40B4-BE49-F238E27FC236}">
                <a16:creationId xmlns:a16="http://schemas.microsoft.com/office/drawing/2014/main" id="{B40B205D-DFC4-0F44-3290-83E5CBF89EC7}"/>
              </a:ext>
            </a:extLst>
          </p:cNvPr>
          <p:cNvPicPr>
            <a:picLocks noChangeAspect="1"/>
          </p:cNvPicPr>
          <p:nvPr/>
        </p:nvPicPr>
        <p:blipFill>
          <a:blip r:embed="rId2"/>
          <a:stretch>
            <a:fillRect/>
          </a:stretch>
        </p:blipFill>
        <p:spPr>
          <a:xfrm>
            <a:off x="6035384" y="3379143"/>
            <a:ext cx="870310" cy="876112"/>
          </a:xfrm>
          <a:prstGeom prst="rect">
            <a:avLst/>
          </a:prstGeom>
        </p:spPr>
      </p:pic>
      <p:sp>
        <p:nvSpPr>
          <p:cNvPr id="15" name="Ovaal 14">
            <a:extLst>
              <a:ext uri="{FF2B5EF4-FFF2-40B4-BE49-F238E27FC236}">
                <a16:creationId xmlns:a16="http://schemas.microsoft.com/office/drawing/2014/main" id="{9335AF5C-AA99-1C80-E6AE-589C14D13DB7}"/>
              </a:ext>
            </a:extLst>
          </p:cNvPr>
          <p:cNvSpPr/>
          <p:nvPr/>
        </p:nvSpPr>
        <p:spPr>
          <a:xfrm>
            <a:off x="7088563" y="603484"/>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1BA11D50-15A4-91A9-82AD-5B84CE7D644E}"/>
              </a:ext>
            </a:extLst>
          </p:cNvPr>
          <p:cNvSpPr/>
          <p:nvPr/>
        </p:nvSpPr>
        <p:spPr>
          <a:xfrm>
            <a:off x="8152941" y="2498837"/>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780015AC-272F-9664-646E-AF781C17C9BE}"/>
              </a:ext>
            </a:extLst>
          </p:cNvPr>
          <p:cNvSpPr/>
          <p:nvPr/>
        </p:nvSpPr>
        <p:spPr>
          <a:xfrm>
            <a:off x="7088563" y="4394190"/>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CE64424B-9136-0001-0926-69E7BC43D9D5}"/>
              </a:ext>
            </a:extLst>
          </p:cNvPr>
          <p:cNvSpPr/>
          <p:nvPr/>
        </p:nvSpPr>
        <p:spPr>
          <a:xfrm>
            <a:off x="2337650" y="2898190"/>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17764E4E-BF8B-2DA8-98D3-FD70C55615D6}"/>
              </a:ext>
            </a:extLst>
          </p:cNvPr>
          <p:cNvSpPr/>
          <p:nvPr/>
        </p:nvSpPr>
        <p:spPr>
          <a:xfrm>
            <a:off x="3795932" y="4697528"/>
            <a:ext cx="1860326" cy="1860326"/>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Picture 34">
            <a:extLst>
              <a:ext uri="{FF2B5EF4-FFF2-40B4-BE49-F238E27FC236}">
                <a16:creationId xmlns:a16="http://schemas.microsoft.com/office/drawing/2014/main" id="{7DA55A80-18AB-95EA-B356-F5ED97793DE3}"/>
              </a:ext>
            </a:extLst>
          </p:cNvPr>
          <p:cNvPicPr>
            <a:picLocks noChangeAspect="1"/>
          </p:cNvPicPr>
          <p:nvPr/>
        </p:nvPicPr>
        <p:blipFill>
          <a:blip r:embed="rId3"/>
          <a:stretch>
            <a:fillRect/>
          </a:stretch>
        </p:blipFill>
        <p:spPr>
          <a:xfrm>
            <a:off x="4372800" y="914466"/>
            <a:ext cx="1581155" cy="496048"/>
          </a:xfrm>
          <a:prstGeom prst="rect">
            <a:avLst/>
          </a:prstGeom>
        </p:spPr>
      </p:pic>
      <p:pic>
        <p:nvPicPr>
          <p:cNvPr id="23" name="Picture 17" descr="A blue and yellow logo&#10;&#10;Description automatically generated">
            <a:extLst>
              <a:ext uri="{FF2B5EF4-FFF2-40B4-BE49-F238E27FC236}">
                <a16:creationId xmlns:a16="http://schemas.microsoft.com/office/drawing/2014/main" id="{9D3C874A-CD09-8013-D43E-5F8D1BB734C1}"/>
              </a:ext>
            </a:extLst>
          </p:cNvPr>
          <p:cNvPicPr>
            <a:picLocks noChangeAspect="1"/>
          </p:cNvPicPr>
          <p:nvPr/>
        </p:nvPicPr>
        <p:blipFill>
          <a:blip r:embed="rId4"/>
          <a:stretch>
            <a:fillRect/>
          </a:stretch>
        </p:blipFill>
        <p:spPr>
          <a:xfrm>
            <a:off x="2670154" y="3581261"/>
            <a:ext cx="1224272" cy="491188"/>
          </a:xfrm>
          <a:prstGeom prst="rect">
            <a:avLst/>
          </a:prstGeom>
        </p:spPr>
      </p:pic>
      <p:pic>
        <p:nvPicPr>
          <p:cNvPr id="24" name="Picture 48">
            <a:extLst>
              <a:ext uri="{FF2B5EF4-FFF2-40B4-BE49-F238E27FC236}">
                <a16:creationId xmlns:a16="http://schemas.microsoft.com/office/drawing/2014/main" id="{F82343FE-EBF9-FF73-4268-D057A81C6E6C}"/>
              </a:ext>
            </a:extLst>
          </p:cNvPr>
          <p:cNvPicPr>
            <a:picLocks noChangeAspect="1"/>
          </p:cNvPicPr>
          <p:nvPr/>
        </p:nvPicPr>
        <p:blipFill>
          <a:blip r:embed="rId5"/>
          <a:stretch>
            <a:fillRect/>
          </a:stretch>
        </p:blipFill>
        <p:spPr>
          <a:xfrm>
            <a:off x="4067072" y="5462028"/>
            <a:ext cx="1318045" cy="331325"/>
          </a:xfrm>
          <a:prstGeom prst="rect">
            <a:avLst/>
          </a:prstGeom>
        </p:spPr>
      </p:pic>
      <p:pic>
        <p:nvPicPr>
          <p:cNvPr id="26" name="Picture 30">
            <a:extLst>
              <a:ext uri="{FF2B5EF4-FFF2-40B4-BE49-F238E27FC236}">
                <a16:creationId xmlns:a16="http://schemas.microsoft.com/office/drawing/2014/main" id="{BC1D9530-951A-C813-AED7-CCC3D5AC82C5}"/>
              </a:ext>
            </a:extLst>
          </p:cNvPr>
          <p:cNvPicPr>
            <a:picLocks noChangeAspect="1"/>
          </p:cNvPicPr>
          <p:nvPr/>
        </p:nvPicPr>
        <p:blipFill>
          <a:blip r:embed="rId6"/>
          <a:stretch>
            <a:fillRect/>
          </a:stretch>
        </p:blipFill>
        <p:spPr>
          <a:xfrm>
            <a:off x="7285239" y="5107201"/>
            <a:ext cx="1551681" cy="434302"/>
          </a:xfrm>
          <a:prstGeom prst="rect">
            <a:avLst/>
          </a:prstGeom>
        </p:spPr>
      </p:pic>
      <p:pic>
        <p:nvPicPr>
          <p:cNvPr id="27" name="Picture 50">
            <a:extLst>
              <a:ext uri="{FF2B5EF4-FFF2-40B4-BE49-F238E27FC236}">
                <a16:creationId xmlns:a16="http://schemas.microsoft.com/office/drawing/2014/main" id="{C5882B35-8845-858B-D50C-4D36813D5554}"/>
              </a:ext>
            </a:extLst>
          </p:cNvPr>
          <p:cNvPicPr>
            <a:picLocks noChangeAspect="1"/>
          </p:cNvPicPr>
          <p:nvPr/>
        </p:nvPicPr>
        <p:blipFill>
          <a:blip r:embed="rId7"/>
          <a:stretch>
            <a:fillRect/>
          </a:stretch>
        </p:blipFill>
        <p:spPr>
          <a:xfrm>
            <a:off x="8529745" y="2913318"/>
            <a:ext cx="1039582" cy="1031364"/>
          </a:xfrm>
          <a:prstGeom prst="rect">
            <a:avLst/>
          </a:prstGeom>
        </p:spPr>
      </p:pic>
      <p:pic>
        <p:nvPicPr>
          <p:cNvPr id="29" name="Picture 42" descr="A map of different colored states&#10;&#10;AI-generated content may be incorrect.">
            <a:extLst>
              <a:ext uri="{FF2B5EF4-FFF2-40B4-BE49-F238E27FC236}">
                <a16:creationId xmlns:a16="http://schemas.microsoft.com/office/drawing/2014/main" id="{49855E8D-33F2-A7D8-465C-2F4395F400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7270" y="1005645"/>
            <a:ext cx="627617" cy="1013317"/>
          </a:xfrm>
          <a:prstGeom prst="rect">
            <a:avLst/>
          </a:prstGeom>
        </p:spPr>
      </p:pic>
      <p:sp>
        <p:nvSpPr>
          <p:cNvPr id="30" name="Ondertitel 2">
            <a:extLst>
              <a:ext uri="{FF2B5EF4-FFF2-40B4-BE49-F238E27FC236}">
                <a16:creationId xmlns:a16="http://schemas.microsoft.com/office/drawing/2014/main" id="{74C2F5C2-FE5A-A37E-A8EC-3431C3C6E835}"/>
              </a:ext>
            </a:extLst>
          </p:cNvPr>
          <p:cNvSpPr txBox="1">
            <a:spLocks/>
          </p:cNvSpPr>
          <p:nvPr/>
        </p:nvSpPr>
        <p:spPr>
          <a:xfrm>
            <a:off x="9024392" y="962017"/>
            <a:ext cx="2183625"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Ontwikkelperspectief NHN</a:t>
            </a:r>
          </a:p>
        </p:txBody>
      </p:sp>
      <p:sp>
        <p:nvSpPr>
          <p:cNvPr id="31" name="Ondertitel 2">
            <a:extLst>
              <a:ext uri="{FF2B5EF4-FFF2-40B4-BE49-F238E27FC236}">
                <a16:creationId xmlns:a16="http://schemas.microsoft.com/office/drawing/2014/main" id="{D3AEEED8-6099-D06E-C8A0-02B17564F51A}"/>
              </a:ext>
            </a:extLst>
          </p:cNvPr>
          <p:cNvSpPr txBox="1">
            <a:spLocks/>
          </p:cNvSpPr>
          <p:nvPr/>
        </p:nvSpPr>
        <p:spPr>
          <a:xfrm>
            <a:off x="9028862" y="1171282"/>
            <a:ext cx="2183627" cy="953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Hier werken we samen aan 23 opgaven via een ruimtelijk voorstel hoe we de ruimte in de nabije toekomst willen benutten en gaan indelen.</a:t>
            </a:r>
          </a:p>
        </p:txBody>
      </p:sp>
      <p:sp>
        <p:nvSpPr>
          <p:cNvPr id="32" name="Ondertitel 2">
            <a:extLst>
              <a:ext uri="{FF2B5EF4-FFF2-40B4-BE49-F238E27FC236}">
                <a16:creationId xmlns:a16="http://schemas.microsoft.com/office/drawing/2014/main" id="{94758E2A-F7CD-62EE-B430-7A4E17E18614}"/>
              </a:ext>
            </a:extLst>
          </p:cNvPr>
          <p:cNvSpPr txBox="1">
            <a:spLocks/>
          </p:cNvSpPr>
          <p:nvPr/>
        </p:nvSpPr>
        <p:spPr>
          <a:xfrm>
            <a:off x="10092875" y="2525781"/>
            <a:ext cx="2183625"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Nationaal Programma</a:t>
            </a:r>
            <a:br>
              <a:rPr lang="nl-NL" sz="1200" b="1" dirty="0">
                <a:solidFill>
                  <a:srgbClr val="1C6D8D"/>
                </a:solidFill>
              </a:rPr>
            </a:br>
            <a:r>
              <a:rPr lang="nl-NL" sz="1200" b="1" dirty="0">
                <a:solidFill>
                  <a:srgbClr val="1C6D8D"/>
                </a:solidFill>
              </a:rPr>
              <a:t>Vitale Regio’s</a:t>
            </a:r>
          </a:p>
        </p:txBody>
      </p:sp>
      <p:sp>
        <p:nvSpPr>
          <p:cNvPr id="33" name="Ondertitel 2">
            <a:extLst>
              <a:ext uri="{FF2B5EF4-FFF2-40B4-BE49-F238E27FC236}">
                <a16:creationId xmlns:a16="http://schemas.microsoft.com/office/drawing/2014/main" id="{4945341E-C0F8-A53E-37DB-852CE138CA4A}"/>
              </a:ext>
            </a:extLst>
          </p:cNvPr>
          <p:cNvSpPr txBox="1">
            <a:spLocks/>
          </p:cNvSpPr>
          <p:nvPr/>
        </p:nvSpPr>
        <p:spPr>
          <a:xfrm>
            <a:off x="10097346" y="2887733"/>
            <a:ext cx="1972398" cy="2113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De conclusies uit het rapport ‘Elke Regio Telt!’ hebben we omgezet in daadkracht. Via het Nationaal Programma Vitale Regio’s ontwikkelen we een kansenagenda voor meer brede welvaart in onze regio. Samen met het Rijk en provincie maken we ook hier het verschil voor onze regio.</a:t>
            </a:r>
          </a:p>
        </p:txBody>
      </p:sp>
      <p:sp>
        <p:nvSpPr>
          <p:cNvPr id="34" name="Ondertitel 2">
            <a:extLst>
              <a:ext uri="{FF2B5EF4-FFF2-40B4-BE49-F238E27FC236}">
                <a16:creationId xmlns:a16="http://schemas.microsoft.com/office/drawing/2014/main" id="{5CF08BDD-4FF7-F8CA-0150-877CE69F584B}"/>
              </a:ext>
            </a:extLst>
          </p:cNvPr>
          <p:cNvSpPr txBox="1">
            <a:spLocks/>
          </p:cNvSpPr>
          <p:nvPr/>
        </p:nvSpPr>
        <p:spPr>
          <a:xfrm>
            <a:off x="9147484" y="5226867"/>
            <a:ext cx="2183625"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LEADER Kop van NH</a:t>
            </a:r>
          </a:p>
        </p:txBody>
      </p:sp>
      <p:sp>
        <p:nvSpPr>
          <p:cNvPr id="35" name="Ondertitel 2">
            <a:extLst>
              <a:ext uri="{FF2B5EF4-FFF2-40B4-BE49-F238E27FC236}">
                <a16:creationId xmlns:a16="http://schemas.microsoft.com/office/drawing/2014/main" id="{C2BEDE63-D843-7210-B95E-6ABF7218E8C9}"/>
              </a:ext>
            </a:extLst>
          </p:cNvPr>
          <p:cNvSpPr txBox="1">
            <a:spLocks/>
          </p:cNvSpPr>
          <p:nvPr/>
        </p:nvSpPr>
        <p:spPr>
          <a:xfrm>
            <a:off x="9151954" y="5436132"/>
            <a:ext cx="2274429" cy="953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Via dit programma zijn er mooie bijdrages geleverd aan leefbaarheid van een vitaal en duurzaam platteland.</a:t>
            </a:r>
          </a:p>
        </p:txBody>
      </p:sp>
      <p:sp>
        <p:nvSpPr>
          <p:cNvPr id="36" name="Ondertitel 2">
            <a:extLst>
              <a:ext uri="{FF2B5EF4-FFF2-40B4-BE49-F238E27FC236}">
                <a16:creationId xmlns:a16="http://schemas.microsoft.com/office/drawing/2014/main" id="{16D0712B-5349-7EC3-AB16-B1FD810357C3}"/>
              </a:ext>
            </a:extLst>
          </p:cNvPr>
          <p:cNvSpPr txBox="1">
            <a:spLocks/>
          </p:cNvSpPr>
          <p:nvPr/>
        </p:nvSpPr>
        <p:spPr>
          <a:xfrm>
            <a:off x="2105311" y="1841368"/>
            <a:ext cx="2111039" cy="1111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Met deze samenwerking willen we onze regio nog aantrekkelijker maken </a:t>
            </a:r>
            <a:br>
              <a:rPr lang="nl-NL" sz="1100" dirty="0"/>
            </a:br>
            <a:r>
              <a:rPr lang="nl-NL" sz="1100" dirty="0"/>
              <a:t>(32,5 miljoen euro subsidie).</a:t>
            </a:r>
          </a:p>
        </p:txBody>
      </p:sp>
      <p:sp>
        <p:nvSpPr>
          <p:cNvPr id="37" name="Ondertitel 2">
            <a:extLst>
              <a:ext uri="{FF2B5EF4-FFF2-40B4-BE49-F238E27FC236}">
                <a16:creationId xmlns:a16="http://schemas.microsoft.com/office/drawing/2014/main" id="{25AD9D01-D77F-21CC-09E1-A6A6430FBDA5}"/>
              </a:ext>
            </a:extLst>
          </p:cNvPr>
          <p:cNvSpPr txBox="1">
            <a:spLocks/>
          </p:cNvSpPr>
          <p:nvPr/>
        </p:nvSpPr>
        <p:spPr>
          <a:xfrm>
            <a:off x="2070657" y="1645173"/>
            <a:ext cx="214111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Regio Deal Noord-Holland</a:t>
            </a:r>
          </a:p>
        </p:txBody>
      </p:sp>
      <p:sp>
        <p:nvSpPr>
          <p:cNvPr id="38" name="Ondertitel 2">
            <a:extLst>
              <a:ext uri="{FF2B5EF4-FFF2-40B4-BE49-F238E27FC236}">
                <a16:creationId xmlns:a16="http://schemas.microsoft.com/office/drawing/2014/main" id="{3C033828-C8EA-055C-C0A8-DB29A1768BBB}"/>
              </a:ext>
            </a:extLst>
          </p:cNvPr>
          <p:cNvSpPr txBox="1">
            <a:spLocks/>
          </p:cNvSpPr>
          <p:nvPr/>
        </p:nvSpPr>
        <p:spPr>
          <a:xfrm>
            <a:off x="138705" y="3726756"/>
            <a:ext cx="2111039" cy="690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Met deze samenwerking zetten we in om onze welvaart te verbeteren.</a:t>
            </a:r>
          </a:p>
        </p:txBody>
      </p:sp>
      <p:sp>
        <p:nvSpPr>
          <p:cNvPr id="39" name="Ondertitel 2">
            <a:extLst>
              <a:ext uri="{FF2B5EF4-FFF2-40B4-BE49-F238E27FC236}">
                <a16:creationId xmlns:a16="http://schemas.microsoft.com/office/drawing/2014/main" id="{407D2220-5DAF-C146-5F35-42132BAC47F6}"/>
              </a:ext>
            </a:extLst>
          </p:cNvPr>
          <p:cNvSpPr txBox="1">
            <a:spLocks/>
          </p:cNvSpPr>
          <p:nvPr/>
        </p:nvSpPr>
        <p:spPr>
          <a:xfrm>
            <a:off x="104051" y="3350435"/>
            <a:ext cx="214111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Regio Deal Maritiem Cluster Kop van NH</a:t>
            </a:r>
          </a:p>
        </p:txBody>
      </p:sp>
      <p:sp>
        <p:nvSpPr>
          <p:cNvPr id="40" name="Ondertitel 2">
            <a:extLst>
              <a:ext uri="{FF2B5EF4-FFF2-40B4-BE49-F238E27FC236}">
                <a16:creationId xmlns:a16="http://schemas.microsoft.com/office/drawing/2014/main" id="{680E8428-62D6-A566-91AC-CBC4D547F44F}"/>
              </a:ext>
            </a:extLst>
          </p:cNvPr>
          <p:cNvSpPr txBox="1">
            <a:spLocks/>
          </p:cNvSpPr>
          <p:nvPr/>
        </p:nvSpPr>
        <p:spPr>
          <a:xfrm>
            <a:off x="1635793" y="5397776"/>
            <a:ext cx="2111039" cy="8820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Met deze samenwerking maken we ons sterk voor kwaliteit van leven, wonen en werken in de regio de Waddeneilanden.</a:t>
            </a:r>
          </a:p>
        </p:txBody>
      </p:sp>
      <p:sp>
        <p:nvSpPr>
          <p:cNvPr id="41" name="Ondertitel 2">
            <a:extLst>
              <a:ext uri="{FF2B5EF4-FFF2-40B4-BE49-F238E27FC236}">
                <a16:creationId xmlns:a16="http://schemas.microsoft.com/office/drawing/2014/main" id="{9000E60B-8592-1269-E5C7-DFA74E40B122}"/>
              </a:ext>
            </a:extLst>
          </p:cNvPr>
          <p:cNvSpPr txBox="1">
            <a:spLocks/>
          </p:cNvSpPr>
          <p:nvPr/>
        </p:nvSpPr>
        <p:spPr>
          <a:xfrm>
            <a:off x="1601139" y="5021455"/>
            <a:ext cx="214111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Regio Deal Waddeneilanden</a:t>
            </a:r>
          </a:p>
        </p:txBody>
      </p:sp>
      <p:sp>
        <p:nvSpPr>
          <p:cNvPr id="5" name="Ondertitel 2">
            <a:extLst>
              <a:ext uri="{FF2B5EF4-FFF2-40B4-BE49-F238E27FC236}">
                <a16:creationId xmlns:a16="http://schemas.microsoft.com/office/drawing/2014/main" id="{BC9BA044-F8AB-3E67-8EEA-CDFC7B0325FB}"/>
              </a:ext>
            </a:extLst>
          </p:cNvPr>
          <p:cNvSpPr txBox="1">
            <a:spLocks/>
          </p:cNvSpPr>
          <p:nvPr/>
        </p:nvSpPr>
        <p:spPr>
          <a:xfrm>
            <a:off x="663426" y="618089"/>
            <a:ext cx="3289738"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Onze regionale samenwerkingen</a:t>
            </a:r>
          </a:p>
        </p:txBody>
      </p:sp>
    </p:spTree>
    <p:extLst>
      <p:ext uri="{BB962C8B-B14F-4D97-AF65-F5344CB8AC3E}">
        <p14:creationId xmlns:p14="http://schemas.microsoft.com/office/powerpoint/2010/main" val="3996550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 noordkop - Slide 12">
            <a:hlinkClick r:id="" action="ppaction://media"/>
            <a:extLst>
              <a:ext uri="{FF2B5EF4-FFF2-40B4-BE49-F238E27FC236}">
                <a16:creationId xmlns:a16="http://schemas.microsoft.com/office/drawing/2014/main" id="{28F79753-5A92-82E5-715A-42472F34A2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400"/>
            <a:ext cx="12191999" cy="6864400"/>
          </a:xfrm>
        </p:spPr>
      </p:pic>
    </p:spTree>
    <p:extLst>
      <p:ext uri="{BB962C8B-B14F-4D97-AF65-F5344CB8AC3E}">
        <p14:creationId xmlns:p14="http://schemas.microsoft.com/office/powerpoint/2010/main" val="266857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0413C-5948-B827-5B67-896C27ED7C77}"/>
            </a:ext>
          </a:extLst>
        </p:cNvPr>
        <p:cNvGrpSpPr/>
        <p:nvPr/>
      </p:nvGrpSpPr>
      <p:grpSpPr>
        <a:xfrm>
          <a:off x="0" y="0"/>
          <a:ext cx="0" cy="0"/>
          <a:chOff x="0" y="0"/>
          <a:chExt cx="0" cy="0"/>
        </a:xfrm>
      </p:grpSpPr>
      <p:sp>
        <p:nvSpPr>
          <p:cNvPr id="54" name="Handmatige invoer 53">
            <a:extLst>
              <a:ext uri="{FF2B5EF4-FFF2-40B4-BE49-F238E27FC236}">
                <a16:creationId xmlns:a16="http://schemas.microsoft.com/office/drawing/2014/main" id="{3A247A6E-F2FC-8DA6-D27D-4B42D6C9D9C0}"/>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Rechte verbindingslijn 35">
            <a:extLst>
              <a:ext uri="{FF2B5EF4-FFF2-40B4-BE49-F238E27FC236}">
                <a16:creationId xmlns:a16="http://schemas.microsoft.com/office/drawing/2014/main" id="{E481502B-C1B6-421A-ABF1-7A2160CF9516}"/>
              </a:ext>
            </a:extLst>
          </p:cNvPr>
          <p:cNvCxnSpPr>
            <a:cxnSpLocks/>
          </p:cNvCxnSpPr>
          <p:nvPr/>
        </p:nvCxnSpPr>
        <p:spPr>
          <a:xfrm flipH="1" flipV="1">
            <a:off x="3519459" y="3042776"/>
            <a:ext cx="2570572" cy="35401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4FCF1359-91F3-11FE-0C29-E78BA55C0A30}"/>
              </a:ext>
            </a:extLst>
          </p:cNvPr>
          <p:cNvCxnSpPr>
            <a:endCxn id="75" idx="0"/>
          </p:cNvCxnSpPr>
          <p:nvPr/>
        </p:nvCxnSpPr>
        <p:spPr>
          <a:xfrm flipH="1">
            <a:off x="3885174" y="3489152"/>
            <a:ext cx="2204857" cy="130446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30A5459B-FB61-7C62-2B64-94C72616D628}"/>
              </a:ext>
            </a:extLst>
          </p:cNvPr>
          <p:cNvCxnSpPr>
            <a:endCxn id="85" idx="0"/>
          </p:cNvCxnSpPr>
          <p:nvPr/>
        </p:nvCxnSpPr>
        <p:spPr>
          <a:xfrm flipH="1">
            <a:off x="5329699" y="3470298"/>
            <a:ext cx="760332" cy="237238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C2310901-2FBC-B028-2AAE-43278D55FA53}"/>
              </a:ext>
            </a:extLst>
          </p:cNvPr>
          <p:cNvCxnSpPr>
            <a:cxnSpLocks/>
            <a:endCxn id="120" idx="0"/>
          </p:cNvCxnSpPr>
          <p:nvPr/>
        </p:nvCxnSpPr>
        <p:spPr>
          <a:xfrm>
            <a:off x="6090031" y="3470680"/>
            <a:ext cx="1006636" cy="234703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8" name="Rechte verbindingslijn 47">
            <a:extLst>
              <a:ext uri="{FF2B5EF4-FFF2-40B4-BE49-F238E27FC236}">
                <a16:creationId xmlns:a16="http://schemas.microsoft.com/office/drawing/2014/main" id="{A7779330-BEBB-7649-259E-F966F476EAE8}"/>
              </a:ext>
            </a:extLst>
          </p:cNvPr>
          <p:cNvCxnSpPr/>
          <p:nvPr/>
        </p:nvCxnSpPr>
        <p:spPr>
          <a:xfrm flipV="1">
            <a:off x="6101971" y="1621255"/>
            <a:ext cx="1696806"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0" name="Rechte verbindingslijn 49">
            <a:extLst>
              <a:ext uri="{FF2B5EF4-FFF2-40B4-BE49-F238E27FC236}">
                <a16:creationId xmlns:a16="http://schemas.microsoft.com/office/drawing/2014/main" id="{DF3AA1EA-45B5-80D4-67C7-104FB072996C}"/>
              </a:ext>
            </a:extLst>
          </p:cNvPr>
          <p:cNvCxnSpPr>
            <a:cxnSpLocks/>
          </p:cNvCxnSpPr>
          <p:nvPr/>
        </p:nvCxnSpPr>
        <p:spPr>
          <a:xfrm flipV="1">
            <a:off x="6090031" y="3105066"/>
            <a:ext cx="2469598" cy="2917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3" name="Rechte verbindingslijn 52">
            <a:extLst>
              <a:ext uri="{FF2B5EF4-FFF2-40B4-BE49-F238E27FC236}">
                <a16:creationId xmlns:a16="http://schemas.microsoft.com/office/drawing/2014/main" id="{A61AB0F9-0C54-DEAE-E965-C3BF85C6D724}"/>
              </a:ext>
            </a:extLst>
          </p:cNvPr>
          <p:cNvCxnSpPr>
            <a:endCxn id="113" idx="0"/>
          </p:cNvCxnSpPr>
          <p:nvPr/>
        </p:nvCxnSpPr>
        <p:spPr>
          <a:xfrm>
            <a:off x="6101971" y="3470680"/>
            <a:ext cx="2262015" cy="134109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87D132EC-A4B9-3742-1E8C-C207B3D95090}"/>
              </a:ext>
            </a:extLst>
          </p:cNvPr>
          <p:cNvCxnSpPr>
            <a:cxnSpLocks/>
          </p:cNvCxnSpPr>
          <p:nvPr/>
        </p:nvCxnSpPr>
        <p:spPr>
          <a:xfrm flipH="1">
            <a:off x="6098682" y="852757"/>
            <a:ext cx="8847" cy="250243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87C2AEC5-36BA-F1E6-B85C-DFDFDE11DB2B}"/>
              </a:ext>
            </a:extLst>
          </p:cNvPr>
          <p:cNvCxnSpPr>
            <a:cxnSpLocks/>
          </p:cNvCxnSpPr>
          <p:nvPr/>
        </p:nvCxnSpPr>
        <p:spPr>
          <a:xfrm flipH="1" flipV="1">
            <a:off x="4441623" y="1621255"/>
            <a:ext cx="1648408"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Ovaal 3">
            <a:extLst>
              <a:ext uri="{FF2B5EF4-FFF2-40B4-BE49-F238E27FC236}">
                <a16:creationId xmlns:a16="http://schemas.microsoft.com/office/drawing/2014/main" id="{09424D3A-5A59-7C73-B7A1-90E602D992D5}"/>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D2020C7A-C01B-9B35-066D-821A6171C9DF}"/>
              </a:ext>
            </a:extLst>
          </p:cNvPr>
          <p:cNvGrpSpPr/>
          <p:nvPr/>
        </p:nvGrpSpPr>
        <p:grpSpPr>
          <a:xfrm>
            <a:off x="5326888" y="132152"/>
            <a:ext cx="1544400" cy="1544400"/>
            <a:chOff x="3434207" y="700949"/>
            <a:chExt cx="1304905" cy="1269736"/>
          </a:xfrm>
        </p:grpSpPr>
        <p:sp>
          <p:nvSpPr>
            <p:cNvPr id="11" name="Ovaal 10">
              <a:extLst>
                <a:ext uri="{FF2B5EF4-FFF2-40B4-BE49-F238E27FC236}">
                  <a16:creationId xmlns:a16="http://schemas.microsoft.com/office/drawing/2014/main" id="{4B8A1A7C-9D39-885A-F216-ECA3D25BB20D}"/>
                </a:ext>
              </a:extLst>
            </p:cNvPr>
            <p:cNvSpPr/>
            <p:nvPr/>
          </p:nvSpPr>
          <p:spPr>
            <a:xfrm>
              <a:off x="3434207" y="700949"/>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Graphic 11">
              <a:extLst>
                <a:ext uri="{FF2B5EF4-FFF2-40B4-BE49-F238E27FC236}">
                  <a16:creationId xmlns:a16="http://schemas.microsoft.com/office/drawing/2014/main" id="{B83363B2-8F90-0BC4-2A86-73ED6D513F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2218" y="797870"/>
              <a:ext cx="788882" cy="788882"/>
            </a:xfrm>
            <a:prstGeom prst="rect">
              <a:avLst/>
            </a:prstGeom>
          </p:spPr>
        </p:pic>
        <p:sp>
          <p:nvSpPr>
            <p:cNvPr id="13" name="Ondertitel 2">
              <a:extLst>
                <a:ext uri="{FF2B5EF4-FFF2-40B4-BE49-F238E27FC236}">
                  <a16:creationId xmlns:a16="http://schemas.microsoft.com/office/drawing/2014/main" id="{85D34F0A-7311-AB67-EBB6-FA505410E1DE}"/>
                </a:ext>
              </a:extLst>
            </p:cNvPr>
            <p:cNvSpPr txBox="1">
              <a:spLocks/>
            </p:cNvSpPr>
            <p:nvPr/>
          </p:nvSpPr>
          <p:spPr>
            <a:xfrm>
              <a:off x="3604961" y="1541657"/>
              <a:ext cx="963396" cy="29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Wonen</a:t>
              </a:r>
            </a:p>
          </p:txBody>
        </p:sp>
      </p:grpSp>
      <p:grpSp>
        <p:nvGrpSpPr>
          <p:cNvPr id="59" name="Groep 58">
            <a:extLst>
              <a:ext uri="{FF2B5EF4-FFF2-40B4-BE49-F238E27FC236}">
                <a16:creationId xmlns:a16="http://schemas.microsoft.com/office/drawing/2014/main" id="{A66CC9B3-F4F4-DAB7-57D2-A17A58DF04AC}"/>
              </a:ext>
            </a:extLst>
          </p:cNvPr>
          <p:cNvGrpSpPr/>
          <p:nvPr/>
        </p:nvGrpSpPr>
        <p:grpSpPr>
          <a:xfrm>
            <a:off x="3595516" y="774848"/>
            <a:ext cx="1543590" cy="1544400"/>
            <a:chOff x="2990998" y="1255348"/>
            <a:chExt cx="1304905" cy="1269736"/>
          </a:xfrm>
        </p:grpSpPr>
        <p:sp>
          <p:nvSpPr>
            <p:cNvPr id="23" name="Ovaal 22">
              <a:extLst>
                <a:ext uri="{FF2B5EF4-FFF2-40B4-BE49-F238E27FC236}">
                  <a16:creationId xmlns:a16="http://schemas.microsoft.com/office/drawing/2014/main" id="{8E60948C-45A3-C5FC-D8A7-9F58E8C5E204}"/>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Ondertitel 2">
              <a:extLst>
                <a:ext uri="{FF2B5EF4-FFF2-40B4-BE49-F238E27FC236}">
                  <a16:creationId xmlns:a16="http://schemas.microsoft.com/office/drawing/2014/main" id="{57090834-93DC-9867-94B7-CB79402A0188}"/>
                </a:ext>
              </a:extLst>
            </p:cNvPr>
            <p:cNvSpPr txBox="1">
              <a:spLocks/>
            </p:cNvSpPr>
            <p:nvPr/>
          </p:nvSpPr>
          <p:spPr>
            <a:xfrm>
              <a:off x="3067795" y="1955869"/>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Gebieds-</a:t>
              </a:r>
              <a:br>
                <a:rPr lang="nl-NL" sz="1100" b="1" dirty="0">
                  <a:solidFill>
                    <a:schemeClr val="bg1"/>
                  </a:solidFill>
                </a:rPr>
              </a:br>
              <a:r>
                <a:rPr lang="nl-NL" sz="1100" b="1" dirty="0">
                  <a:solidFill>
                    <a:schemeClr val="bg1"/>
                  </a:solidFill>
                </a:rPr>
                <a:t>programma</a:t>
              </a:r>
            </a:p>
          </p:txBody>
        </p:sp>
        <p:pic>
          <p:nvPicPr>
            <p:cNvPr id="58" name="Graphic 57">
              <a:extLst>
                <a:ext uri="{FF2B5EF4-FFF2-40B4-BE49-F238E27FC236}">
                  <a16:creationId xmlns:a16="http://schemas.microsoft.com/office/drawing/2014/main" id="{8A5D9616-067B-F458-4D33-EAF56E58D8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5031" y="1379956"/>
              <a:ext cx="561191" cy="561191"/>
            </a:xfrm>
            <a:prstGeom prst="rect">
              <a:avLst/>
            </a:prstGeom>
          </p:spPr>
        </p:pic>
      </p:grpSp>
      <p:grpSp>
        <p:nvGrpSpPr>
          <p:cNvPr id="9" name="Groep 8">
            <a:extLst>
              <a:ext uri="{FF2B5EF4-FFF2-40B4-BE49-F238E27FC236}">
                <a16:creationId xmlns:a16="http://schemas.microsoft.com/office/drawing/2014/main" id="{73A7348C-C849-2576-ACEB-C343A69576EA}"/>
              </a:ext>
            </a:extLst>
          </p:cNvPr>
          <p:cNvGrpSpPr/>
          <p:nvPr/>
        </p:nvGrpSpPr>
        <p:grpSpPr>
          <a:xfrm>
            <a:off x="3116013" y="3945860"/>
            <a:ext cx="1544038" cy="1544400"/>
            <a:chOff x="2990998" y="4271110"/>
            <a:chExt cx="1304905" cy="1269736"/>
          </a:xfrm>
        </p:grpSpPr>
        <p:sp>
          <p:nvSpPr>
            <p:cNvPr id="74" name="Ovaal 73">
              <a:extLst>
                <a:ext uri="{FF2B5EF4-FFF2-40B4-BE49-F238E27FC236}">
                  <a16:creationId xmlns:a16="http://schemas.microsoft.com/office/drawing/2014/main" id="{88C323A2-6D57-D717-1497-E2C8002F9362}"/>
                </a:ext>
              </a:extLst>
            </p:cNvPr>
            <p:cNvSpPr/>
            <p:nvPr/>
          </p:nvSpPr>
          <p:spPr>
            <a:xfrm>
              <a:off x="2990998" y="4271110"/>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Ondertitel 2">
              <a:extLst>
                <a:ext uri="{FF2B5EF4-FFF2-40B4-BE49-F238E27FC236}">
                  <a16:creationId xmlns:a16="http://schemas.microsoft.com/office/drawing/2014/main" id="{E83CB5DA-0BD6-706C-F060-1CC826729329}"/>
                </a:ext>
              </a:extLst>
            </p:cNvPr>
            <p:cNvSpPr txBox="1">
              <a:spLocks/>
            </p:cNvSpPr>
            <p:nvPr/>
          </p:nvSpPr>
          <p:spPr>
            <a:xfrm>
              <a:off x="3067795" y="4968096"/>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err="1">
                  <a:solidFill>
                    <a:schemeClr val="bg1"/>
                  </a:solidFill>
                </a:rPr>
                <a:t>Agri</a:t>
              </a:r>
              <a:r>
                <a:rPr lang="nl-NL" sz="1100" b="1" dirty="0">
                  <a:solidFill>
                    <a:schemeClr val="bg1"/>
                  </a:solidFill>
                </a:rPr>
                <a:t>-</a:t>
              </a:r>
              <a:br>
                <a:rPr lang="nl-NL" sz="1100" b="1" dirty="0">
                  <a:solidFill>
                    <a:schemeClr val="bg1"/>
                  </a:solidFill>
                </a:rPr>
              </a:br>
              <a:r>
                <a:rPr lang="nl-NL" sz="1100" b="1" dirty="0">
                  <a:solidFill>
                    <a:schemeClr val="bg1"/>
                  </a:solidFill>
                </a:rPr>
                <a:t>business</a:t>
              </a:r>
            </a:p>
          </p:txBody>
        </p:sp>
        <p:pic>
          <p:nvPicPr>
            <p:cNvPr id="77" name="Graphic 76">
              <a:extLst>
                <a:ext uri="{FF2B5EF4-FFF2-40B4-BE49-F238E27FC236}">
                  <a16:creationId xmlns:a16="http://schemas.microsoft.com/office/drawing/2014/main" id="{35ECE8B2-1EE0-B69A-B371-EF06DB171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1960" y="4429153"/>
              <a:ext cx="615419" cy="615419"/>
            </a:xfrm>
            <a:prstGeom prst="rect">
              <a:avLst/>
            </a:prstGeom>
          </p:spPr>
        </p:pic>
      </p:grpSp>
      <p:grpSp>
        <p:nvGrpSpPr>
          <p:cNvPr id="7" name="Groep 6">
            <a:extLst>
              <a:ext uri="{FF2B5EF4-FFF2-40B4-BE49-F238E27FC236}">
                <a16:creationId xmlns:a16="http://schemas.microsoft.com/office/drawing/2014/main" id="{EC637C25-5794-1A9B-241E-BD97AB972748}"/>
              </a:ext>
            </a:extLst>
          </p:cNvPr>
          <p:cNvGrpSpPr/>
          <p:nvPr/>
        </p:nvGrpSpPr>
        <p:grpSpPr>
          <a:xfrm>
            <a:off x="4560539" y="4994397"/>
            <a:ext cx="1544037" cy="1544400"/>
            <a:chOff x="4186752" y="5352563"/>
            <a:chExt cx="1304905" cy="1269736"/>
          </a:xfrm>
        </p:grpSpPr>
        <p:grpSp>
          <p:nvGrpSpPr>
            <p:cNvPr id="83" name="Groep 82">
              <a:extLst>
                <a:ext uri="{FF2B5EF4-FFF2-40B4-BE49-F238E27FC236}">
                  <a16:creationId xmlns:a16="http://schemas.microsoft.com/office/drawing/2014/main" id="{C150434D-8AEB-6D36-20F0-27273834BA05}"/>
                </a:ext>
              </a:extLst>
            </p:cNvPr>
            <p:cNvGrpSpPr/>
            <p:nvPr/>
          </p:nvGrpSpPr>
          <p:grpSpPr>
            <a:xfrm>
              <a:off x="4186752" y="5352563"/>
              <a:ext cx="1304905" cy="1269736"/>
              <a:chOff x="2990998" y="1255348"/>
              <a:chExt cx="1304905" cy="1269736"/>
            </a:xfrm>
          </p:grpSpPr>
          <p:sp>
            <p:nvSpPr>
              <p:cNvPr id="84" name="Ovaal 83">
                <a:extLst>
                  <a:ext uri="{FF2B5EF4-FFF2-40B4-BE49-F238E27FC236}">
                    <a16:creationId xmlns:a16="http://schemas.microsoft.com/office/drawing/2014/main" id="{2C18614F-FD23-E54D-3E20-85CD0A12555A}"/>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Ondertitel 2">
                <a:extLst>
                  <a:ext uri="{FF2B5EF4-FFF2-40B4-BE49-F238E27FC236}">
                    <a16:creationId xmlns:a16="http://schemas.microsoft.com/office/drawing/2014/main" id="{58EE2956-99F1-0FF3-FB1E-4D59691604BB}"/>
                  </a:ext>
                </a:extLst>
              </p:cNvPr>
              <p:cNvSpPr txBox="1">
                <a:spLocks/>
              </p:cNvSpPr>
              <p:nvPr/>
            </p:nvSpPr>
            <p:spPr>
              <a:xfrm>
                <a:off x="3067795" y="1952770"/>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Ruimtelijke</a:t>
                </a:r>
                <a:br>
                  <a:rPr lang="nl-NL" sz="1100" b="1" dirty="0">
                    <a:solidFill>
                      <a:schemeClr val="bg1"/>
                    </a:solidFill>
                  </a:rPr>
                </a:br>
                <a:r>
                  <a:rPr lang="nl-NL" sz="1100" b="1" dirty="0">
                    <a:solidFill>
                      <a:schemeClr val="bg1"/>
                    </a:solidFill>
                  </a:rPr>
                  <a:t>adaptatie</a:t>
                </a:r>
              </a:p>
            </p:txBody>
          </p:sp>
        </p:grpSp>
        <p:pic>
          <p:nvPicPr>
            <p:cNvPr id="87" name="Graphic 86">
              <a:extLst>
                <a:ext uri="{FF2B5EF4-FFF2-40B4-BE49-F238E27FC236}">
                  <a16:creationId xmlns:a16="http://schemas.microsoft.com/office/drawing/2014/main" id="{0BE2697A-6A9D-FE19-B8A6-4D5A0F4941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3914" y="5558971"/>
              <a:ext cx="553751" cy="553751"/>
            </a:xfrm>
            <a:prstGeom prst="rect">
              <a:avLst/>
            </a:prstGeom>
          </p:spPr>
        </p:pic>
      </p:grpSp>
      <p:grpSp>
        <p:nvGrpSpPr>
          <p:cNvPr id="14" name="Groep 13">
            <a:extLst>
              <a:ext uri="{FF2B5EF4-FFF2-40B4-BE49-F238E27FC236}">
                <a16:creationId xmlns:a16="http://schemas.microsoft.com/office/drawing/2014/main" id="{0F447A63-2174-D428-522E-EE37F949A0A8}"/>
              </a:ext>
            </a:extLst>
          </p:cNvPr>
          <p:cNvGrpSpPr/>
          <p:nvPr/>
        </p:nvGrpSpPr>
        <p:grpSpPr>
          <a:xfrm>
            <a:off x="7126830" y="774848"/>
            <a:ext cx="1543590" cy="1544400"/>
            <a:chOff x="7264060" y="534379"/>
            <a:chExt cx="1304905" cy="1269736"/>
          </a:xfrm>
        </p:grpSpPr>
        <p:grpSp>
          <p:nvGrpSpPr>
            <p:cNvPr id="92" name="Groep 91">
              <a:extLst>
                <a:ext uri="{FF2B5EF4-FFF2-40B4-BE49-F238E27FC236}">
                  <a16:creationId xmlns:a16="http://schemas.microsoft.com/office/drawing/2014/main" id="{6EEEDF8F-9E87-EB5A-F9A5-A518B85B8CE5}"/>
                </a:ext>
              </a:extLst>
            </p:cNvPr>
            <p:cNvGrpSpPr/>
            <p:nvPr/>
          </p:nvGrpSpPr>
          <p:grpSpPr>
            <a:xfrm>
              <a:off x="7264060" y="534379"/>
              <a:ext cx="1304905" cy="1269736"/>
              <a:chOff x="2990998" y="1255348"/>
              <a:chExt cx="1304905" cy="1269736"/>
            </a:xfrm>
          </p:grpSpPr>
          <p:sp>
            <p:nvSpPr>
              <p:cNvPr id="93" name="Ovaal 92">
                <a:extLst>
                  <a:ext uri="{FF2B5EF4-FFF2-40B4-BE49-F238E27FC236}">
                    <a16:creationId xmlns:a16="http://schemas.microsoft.com/office/drawing/2014/main" id="{80E82109-7763-B6EF-F799-8AC45AD81DAE}"/>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Ondertitel 2">
                <a:extLst>
                  <a:ext uri="{FF2B5EF4-FFF2-40B4-BE49-F238E27FC236}">
                    <a16:creationId xmlns:a16="http://schemas.microsoft.com/office/drawing/2014/main" id="{1AA2BE7A-CEAC-F5F3-0F6B-251F7AFFC0F9}"/>
                  </a:ext>
                </a:extLst>
              </p:cNvPr>
              <p:cNvSpPr txBox="1">
                <a:spLocks/>
              </p:cNvSpPr>
              <p:nvPr/>
            </p:nvSpPr>
            <p:spPr>
              <a:xfrm>
                <a:off x="3059826" y="1952002"/>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Werken</a:t>
                </a:r>
                <a:br>
                  <a:rPr lang="nl-NL" sz="1100" b="1" dirty="0">
                    <a:solidFill>
                      <a:schemeClr val="bg1"/>
                    </a:solidFill>
                  </a:rPr>
                </a:br>
                <a:r>
                  <a:rPr lang="nl-NL" sz="1100" b="1" dirty="0">
                    <a:solidFill>
                      <a:schemeClr val="bg1"/>
                    </a:solidFill>
                  </a:rPr>
                  <a:t>(economie)</a:t>
                </a:r>
              </a:p>
            </p:txBody>
          </p:sp>
        </p:grpSp>
        <p:pic>
          <p:nvPicPr>
            <p:cNvPr id="98" name="Graphic 97">
              <a:extLst>
                <a:ext uri="{FF2B5EF4-FFF2-40B4-BE49-F238E27FC236}">
                  <a16:creationId xmlns:a16="http://schemas.microsoft.com/office/drawing/2014/main" id="{ACF2ACA5-C043-1D8B-FE80-4DEC8C6CEE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05483" y="674988"/>
              <a:ext cx="606748" cy="606748"/>
            </a:xfrm>
            <a:prstGeom prst="rect">
              <a:avLst/>
            </a:prstGeom>
          </p:spPr>
        </p:pic>
      </p:grpSp>
      <p:grpSp>
        <p:nvGrpSpPr>
          <p:cNvPr id="17" name="Groep 16">
            <a:extLst>
              <a:ext uri="{FF2B5EF4-FFF2-40B4-BE49-F238E27FC236}">
                <a16:creationId xmlns:a16="http://schemas.microsoft.com/office/drawing/2014/main" id="{C0D72C67-559C-7449-44FE-D2B9BEA862DD}"/>
              </a:ext>
            </a:extLst>
          </p:cNvPr>
          <p:cNvGrpSpPr/>
          <p:nvPr/>
        </p:nvGrpSpPr>
        <p:grpSpPr>
          <a:xfrm>
            <a:off x="7877497" y="2301261"/>
            <a:ext cx="1544038" cy="1544400"/>
            <a:chOff x="8231213" y="1949940"/>
            <a:chExt cx="1304905" cy="1269736"/>
          </a:xfrm>
        </p:grpSpPr>
        <p:grpSp>
          <p:nvGrpSpPr>
            <p:cNvPr id="103" name="Groep 102">
              <a:extLst>
                <a:ext uri="{FF2B5EF4-FFF2-40B4-BE49-F238E27FC236}">
                  <a16:creationId xmlns:a16="http://schemas.microsoft.com/office/drawing/2014/main" id="{9BE8EAE2-3BE0-FF79-07A4-261D0834E036}"/>
                </a:ext>
              </a:extLst>
            </p:cNvPr>
            <p:cNvGrpSpPr/>
            <p:nvPr/>
          </p:nvGrpSpPr>
          <p:grpSpPr>
            <a:xfrm>
              <a:off x="8231213" y="1949940"/>
              <a:ext cx="1304905" cy="1269736"/>
              <a:chOff x="2990998" y="1255348"/>
              <a:chExt cx="1304905" cy="1269736"/>
            </a:xfrm>
          </p:grpSpPr>
          <p:sp>
            <p:nvSpPr>
              <p:cNvPr id="104" name="Ovaal 103">
                <a:extLst>
                  <a:ext uri="{FF2B5EF4-FFF2-40B4-BE49-F238E27FC236}">
                    <a16:creationId xmlns:a16="http://schemas.microsoft.com/office/drawing/2014/main" id="{C3B4656C-B5FD-3319-5C09-B36FCED671E0}"/>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Ondertitel 2">
                <a:extLst>
                  <a:ext uri="{FF2B5EF4-FFF2-40B4-BE49-F238E27FC236}">
                    <a16:creationId xmlns:a16="http://schemas.microsoft.com/office/drawing/2014/main" id="{0EA45ACC-F12A-93FF-D78B-159A38E8C315}"/>
                  </a:ext>
                </a:extLst>
              </p:cNvPr>
              <p:cNvSpPr txBox="1">
                <a:spLocks/>
              </p:cNvSpPr>
              <p:nvPr/>
            </p:nvSpPr>
            <p:spPr>
              <a:xfrm>
                <a:off x="3067795" y="1962017"/>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Recreatie en</a:t>
                </a:r>
                <a:br>
                  <a:rPr lang="nl-NL" sz="1100" b="1" dirty="0">
                    <a:solidFill>
                      <a:schemeClr val="bg1"/>
                    </a:solidFill>
                  </a:rPr>
                </a:br>
                <a:r>
                  <a:rPr lang="nl-NL" sz="1100" b="1" dirty="0">
                    <a:solidFill>
                      <a:schemeClr val="bg1"/>
                    </a:solidFill>
                  </a:rPr>
                  <a:t>toerisme</a:t>
                </a:r>
              </a:p>
            </p:txBody>
          </p:sp>
        </p:grpSp>
        <p:pic>
          <p:nvPicPr>
            <p:cNvPr id="107" name="Graphic 106">
              <a:extLst>
                <a:ext uri="{FF2B5EF4-FFF2-40B4-BE49-F238E27FC236}">
                  <a16:creationId xmlns:a16="http://schemas.microsoft.com/office/drawing/2014/main" id="{28A4D8B7-1A5E-961B-E103-42D909F9675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01648" y="2079826"/>
              <a:ext cx="559201" cy="559201"/>
            </a:xfrm>
            <a:prstGeom prst="rect">
              <a:avLst/>
            </a:prstGeom>
          </p:spPr>
        </p:pic>
      </p:grpSp>
      <p:grpSp>
        <p:nvGrpSpPr>
          <p:cNvPr id="16" name="Groep 15">
            <a:extLst>
              <a:ext uri="{FF2B5EF4-FFF2-40B4-BE49-F238E27FC236}">
                <a16:creationId xmlns:a16="http://schemas.microsoft.com/office/drawing/2014/main" id="{67D96662-CE19-E50F-E30A-F99B3A7827FA}"/>
              </a:ext>
            </a:extLst>
          </p:cNvPr>
          <p:cNvGrpSpPr/>
          <p:nvPr/>
        </p:nvGrpSpPr>
        <p:grpSpPr>
          <a:xfrm>
            <a:off x="7594825" y="3945860"/>
            <a:ext cx="1544038" cy="1544400"/>
            <a:chOff x="8196044" y="3638063"/>
            <a:chExt cx="1304905" cy="1269736"/>
          </a:xfrm>
        </p:grpSpPr>
        <p:grpSp>
          <p:nvGrpSpPr>
            <p:cNvPr id="111" name="Groep 110">
              <a:extLst>
                <a:ext uri="{FF2B5EF4-FFF2-40B4-BE49-F238E27FC236}">
                  <a16:creationId xmlns:a16="http://schemas.microsoft.com/office/drawing/2014/main" id="{5D9421B2-E59E-5357-0C0E-0AB7D79CDB2F}"/>
                </a:ext>
              </a:extLst>
            </p:cNvPr>
            <p:cNvGrpSpPr/>
            <p:nvPr/>
          </p:nvGrpSpPr>
          <p:grpSpPr>
            <a:xfrm>
              <a:off x="8196044" y="3638063"/>
              <a:ext cx="1304905" cy="1269736"/>
              <a:chOff x="2990998" y="1255348"/>
              <a:chExt cx="1304905" cy="1269736"/>
            </a:xfrm>
          </p:grpSpPr>
          <p:sp>
            <p:nvSpPr>
              <p:cNvPr id="112" name="Ovaal 111">
                <a:extLst>
                  <a:ext uri="{FF2B5EF4-FFF2-40B4-BE49-F238E27FC236}">
                    <a16:creationId xmlns:a16="http://schemas.microsoft.com/office/drawing/2014/main" id="{A0464AFE-F64E-56F7-9FDE-2E38BB449120}"/>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3" name="Ondertitel 2">
                <a:extLst>
                  <a:ext uri="{FF2B5EF4-FFF2-40B4-BE49-F238E27FC236}">
                    <a16:creationId xmlns:a16="http://schemas.microsoft.com/office/drawing/2014/main" id="{109F1061-A95C-455D-D323-474F4A4051AF}"/>
                  </a:ext>
                </a:extLst>
              </p:cNvPr>
              <p:cNvSpPr txBox="1">
                <a:spLocks/>
              </p:cNvSpPr>
              <p:nvPr/>
            </p:nvSpPr>
            <p:spPr>
              <a:xfrm>
                <a:off x="3067795" y="1967264"/>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Arbeidsmarkt</a:t>
                </a:r>
                <a:br>
                  <a:rPr lang="nl-NL" sz="1100" b="1" dirty="0">
                    <a:solidFill>
                      <a:schemeClr val="bg1"/>
                    </a:solidFill>
                  </a:rPr>
                </a:br>
                <a:r>
                  <a:rPr lang="nl-NL" sz="1100" b="1" dirty="0">
                    <a:solidFill>
                      <a:schemeClr val="bg1"/>
                    </a:solidFill>
                  </a:rPr>
                  <a:t>en onderwijs</a:t>
                </a:r>
              </a:p>
            </p:txBody>
          </p:sp>
        </p:grpSp>
        <p:pic>
          <p:nvPicPr>
            <p:cNvPr id="114" name="Graphic 113">
              <a:extLst>
                <a:ext uri="{FF2B5EF4-FFF2-40B4-BE49-F238E27FC236}">
                  <a16:creationId xmlns:a16="http://schemas.microsoft.com/office/drawing/2014/main" id="{2D6E17FB-2935-915B-E27D-D04BBFCD412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46085" y="3761851"/>
              <a:ext cx="614763" cy="614763"/>
            </a:xfrm>
            <a:prstGeom prst="rect">
              <a:avLst/>
            </a:prstGeom>
          </p:spPr>
        </p:pic>
      </p:grpSp>
      <p:grpSp>
        <p:nvGrpSpPr>
          <p:cNvPr id="15" name="Groep 14">
            <a:extLst>
              <a:ext uri="{FF2B5EF4-FFF2-40B4-BE49-F238E27FC236}">
                <a16:creationId xmlns:a16="http://schemas.microsoft.com/office/drawing/2014/main" id="{83593C2B-07CE-B36E-D945-50D290264D1F}"/>
              </a:ext>
            </a:extLst>
          </p:cNvPr>
          <p:cNvGrpSpPr/>
          <p:nvPr/>
        </p:nvGrpSpPr>
        <p:grpSpPr>
          <a:xfrm>
            <a:off x="6324648" y="5034611"/>
            <a:ext cx="1544037" cy="1544400"/>
            <a:chOff x="7246476" y="4992078"/>
            <a:chExt cx="1319567" cy="1269736"/>
          </a:xfrm>
        </p:grpSpPr>
        <p:grpSp>
          <p:nvGrpSpPr>
            <p:cNvPr id="118" name="Groep 117">
              <a:extLst>
                <a:ext uri="{FF2B5EF4-FFF2-40B4-BE49-F238E27FC236}">
                  <a16:creationId xmlns:a16="http://schemas.microsoft.com/office/drawing/2014/main" id="{EEA29F2C-E307-10D8-4185-401A2F545BFE}"/>
                </a:ext>
              </a:extLst>
            </p:cNvPr>
            <p:cNvGrpSpPr/>
            <p:nvPr/>
          </p:nvGrpSpPr>
          <p:grpSpPr>
            <a:xfrm>
              <a:off x="7246476" y="4992078"/>
              <a:ext cx="1319567" cy="1269736"/>
              <a:chOff x="2982207" y="1255348"/>
              <a:chExt cx="1319567" cy="1269736"/>
            </a:xfrm>
          </p:grpSpPr>
          <p:sp>
            <p:nvSpPr>
              <p:cNvPr id="119" name="Ovaal 118">
                <a:extLst>
                  <a:ext uri="{FF2B5EF4-FFF2-40B4-BE49-F238E27FC236}">
                    <a16:creationId xmlns:a16="http://schemas.microsoft.com/office/drawing/2014/main" id="{34E00550-0A96-22E8-8A98-59E0CA4798AE}"/>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Ondertitel 2">
                <a:extLst>
                  <a:ext uri="{FF2B5EF4-FFF2-40B4-BE49-F238E27FC236}">
                    <a16:creationId xmlns:a16="http://schemas.microsoft.com/office/drawing/2014/main" id="{44AF7C7B-F26E-D31F-77C1-23483E4772C2}"/>
                  </a:ext>
                </a:extLst>
              </p:cNvPr>
              <p:cNvSpPr txBox="1">
                <a:spLocks/>
              </p:cNvSpPr>
              <p:nvPr/>
            </p:nvSpPr>
            <p:spPr>
              <a:xfrm>
                <a:off x="2982207" y="1899184"/>
                <a:ext cx="1319567" cy="60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Mobiliteit en </a:t>
                </a:r>
                <a:br>
                  <a:rPr lang="nl-NL" sz="1100" b="1" dirty="0">
                    <a:solidFill>
                      <a:schemeClr val="bg1"/>
                    </a:solidFill>
                  </a:rPr>
                </a:br>
                <a:r>
                  <a:rPr lang="nl-NL" sz="1100" b="1" dirty="0">
                    <a:solidFill>
                      <a:schemeClr val="bg1"/>
                    </a:solidFill>
                  </a:rPr>
                  <a:t>bereikbaarheid</a:t>
                </a:r>
              </a:p>
            </p:txBody>
          </p:sp>
        </p:grpSp>
        <p:pic>
          <p:nvPicPr>
            <p:cNvPr id="121" name="Graphic 120">
              <a:extLst>
                <a:ext uri="{FF2B5EF4-FFF2-40B4-BE49-F238E27FC236}">
                  <a16:creationId xmlns:a16="http://schemas.microsoft.com/office/drawing/2014/main" id="{D4320699-C67B-1A32-617E-ED288A465E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58236" y="5131113"/>
              <a:ext cx="491868" cy="491868"/>
            </a:xfrm>
            <a:prstGeom prst="rect">
              <a:avLst/>
            </a:prstGeom>
          </p:spPr>
        </p:pic>
      </p:grpSp>
      <p:grpSp>
        <p:nvGrpSpPr>
          <p:cNvPr id="30" name="Groep 29">
            <a:extLst>
              <a:ext uri="{FF2B5EF4-FFF2-40B4-BE49-F238E27FC236}">
                <a16:creationId xmlns:a16="http://schemas.microsoft.com/office/drawing/2014/main" id="{28A98F11-DFEA-8E50-B5A5-5D53C5B517B2}"/>
              </a:ext>
            </a:extLst>
          </p:cNvPr>
          <p:cNvGrpSpPr/>
          <p:nvPr/>
        </p:nvGrpSpPr>
        <p:grpSpPr>
          <a:xfrm>
            <a:off x="2691109" y="2295307"/>
            <a:ext cx="1652060" cy="1544400"/>
            <a:chOff x="2528750" y="2774261"/>
            <a:chExt cx="1390687" cy="1269736"/>
          </a:xfrm>
        </p:grpSpPr>
        <p:sp>
          <p:nvSpPr>
            <p:cNvPr id="31" name="Ovaal 30">
              <a:extLst>
                <a:ext uri="{FF2B5EF4-FFF2-40B4-BE49-F238E27FC236}">
                  <a16:creationId xmlns:a16="http://schemas.microsoft.com/office/drawing/2014/main" id="{F00C15DD-C68F-8846-D9C6-130767484EBB}"/>
                </a:ext>
              </a:extLst>
            </p:cNvPr>
            <p:cNvSpPr/>
            <p:nvPr/>
          </p:nvSpPr>
          <p:spPr>
            <a:xfrm>
              <a:off x="2559393" y="2774261"/>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Ondertitel 2">
              <a:extLst>
                <a:ext uri="{FF2B5EF4-FFF2-40B4-BE49-F238E27FC236}">
                  <a16:creationId xmlns:a16="http://schemas.microsoft.com/office/drawing/2014/main" id="{6F2E8E8B-DD24-A21F-9D19-7F51A47BACA2}"/>
                </a:ext>
              </a:extLst>
            </p:cNvPr>
            <p:cNvSpPr txBox="1">
              <a:spLocks/>
            </p:cNvSpPr>
            <p:nvPr/>
          </p:nvSpPr>
          <p:spPr>
            <a:xfrm>
              <a:off x="2528750" y="3473227"/>
              <a:ext cx="1390687"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Energie en</a:t>
              </a:r>
              <a:br>
                <a:rPr lang="nl-NL" sz="1100" b="1" dirty="0">
                  <a:solidFill>
                    <a:schemeClr val="bg1"/>
                  </a:solidFill>
                </a:rPr>
              </a:br>
              <a:r>
                <a:rPr lang="nl-NL" sz="1100" b="1" dirty="0">
                  <a:solidFill>
                    <a:schemeClr val="bg1"/>
                  </a:solidFill>
                </a:rPr>
                <a:t>duurzaamheid</a:t>
              </a:r>
            </a:p>
          </p:txBody>
        </p:sp>
        <p:pic>
          <p:nvPicPr>
            <p:cNvPr id="34" name="Graphic 33">
              <a:extLst>
                <a:ext uri="{FF2B5EF4-FFF2-40B4-BE49-F238E27FC236}">
                  <a16:creationId xmlns:a16="http://schemas.microsoft.com/office/drawing/2014/main" id="{3E6BC5CF-B3C4-D48B-FB69-C5696089F61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53149" y="2910961"/>
              <a:ext cx="524427" cy="524427"/>
            </a:xfrm>
            <a:prstGeom prst="rect">
              <a:avLst/>
            </a:prstGeom>
          </p:spPr>
        </p:pic>
      </p:grpSp>
      <p:sp>
        <p:nvSpPr>
          <p:cNvPr id="38" name="Ondertitel 2">
            <a:extLst>
              <a:ext uri="{FF2B5EF4-FFF2-40B4-BE49-F238E27FC236}">
                <a16:creationId xmlns:a16="http://schemas.microsoft.com/office/drawing/2014/main" id="{226E5142-703B-D4CF-0A3E-B40C15ED9A30}"/>
              </a:ext>
            </a:extLst>
          </p:cNvPr>
          <p:cNvSpPr txBox="1">
            <a:spLocks/>
          </p:cNvSpPr>
          <p:nvPr/>
        </p:nvSpPr>
        <p:spPr>
          <a:xfrm>
            <a:off x="4845295" y="2658775"/>
            <a:ext cx="2501410" cy="827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600" dirty="0"/>
              <a:t>Regionale</a:t>
            </a:r>
            <a:br>
              <a:rPr lang="nl-NL" sz="1600" dirty="0"/>
            </a:br>
            <a:r>
              <a:rPr lang="nl-NL" sz="1600" dirty="0"/>
              <a:t>samenwerkingsagenda</a:t>
            </a:r>
          </a:p>
        </p:txBody>
      </p:sp>
      <p:sp>
        <p:nvSpPr>
          <p:cNvPr id="39" name="Ondertitel 2">
            <a:extLst>
              <a:ext uri="{FF2B5EF4-FFF2-40B4-BE49-F238E27FC236}">
                <a16:creationId xmlns:a16="http://schemas.microsoft.com/office/drawing/2014/main" id="{C139EB2E-35B6-3412-3D11-722A04C3C0F5}"/>
              </a:ext>
            </a:extLst>
          </p:cNvPr>
          <p:cNvSpPr txBox="1">
            <a:spLocks/>
          </p:cNvSpPr>
          <p:nvPr/>
        </p:nvSpPr>
        <p:spPr>
          <a:xfrm>
            <a:off x="4679784" y="3195782"/>
            <a:ext cx="2832432" cy="424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t>’Samen op Kop’</a:t>
            </a:r>
          </a:p>
        </p:txBody>
      </p:sp>
      <p:pic>
        <p:nvPicPr>
          <p:cNvPr id="40" name="Afbeelding 39">
            <a:extLst>
              <a:ext uri="{FF2B5EF4-FFF2-40B4-BE49-F238E27FC236}">
                <a16:creationId xmlns:a16="http://schemas.microsoft.com/office/drawing/2014/main" id="{6C19BABD-295F-61A4-D326-B2EDE8D9F6EB}"/>
              </a:ext>
            </a:extLst>
          </p:cNvPr>
          <p:cNvPicPr>
            <a:picLocks noChangeAspect="1"/>
          </p:cNvPicPr>
          <p:nvPr/>
        </p:nvPicPr>
        <p:blipFill>
          <a:blip r:embed="rId20"/>
          <a:stretch>
            <a:fillRect/>
          </a:stretch>
        </p:blipFill>
        <p:spPr>
          <a:xfrm>
            <a:off x="5151270" y="3486656"/>
            <a:ext cx="1975560" cy="668863"/>
          </a:xfrm>
          <a:prstGeom prst="rect">
            <a:avLst/>
          </a:prstGeom>
        </p:spPr>
      </p:pic>
      <p:pic>
        <p:nvPicPr>
          <p:cNvPr id="41" name="Afbeelding 40">
            <a:extLst>
              <a:ext uri="{FF2B5EF4-FFF2-40B4-BE49-F238E27FC236}">
                <a16:creationId xmlns:a16="http://schemas.microsoft.com/office/drawing/2014/main" id="{E4B0D19B-F73F-C954-9C6D-319F90801F90}"/>
              </a:ext>
            </a:extLst>
          </p:cNvPr>
          <p:cNvPicPr>
            <a:picLocks noChangeAspect="1"/>
          </p:cNvPicPr>
          <p:nvPr/>
        </p:nvPicPr>
        <p:blipFill>
          <a:blip r:embed="rId21"/>
          <a:stretch>
            <a:fillRect/>
          </a:stretch>
        </p:blipFill>
        <p:spPr>
          <a:xfrm>
            <a:off x="5364879" y="4123485"/>
            <a:ext cx="1494313" cy="292557"/>
          </a:xfrm>
          <a:prstGeom prst="rect">
            <a:avLst/>
          </a:prstGeom>
        </p:spPr>
      </p:pic>
      <p:sp>
        <p:nvSpPr>
          <p:cNvPr id="2" name="Ondertitel 2">
            <a:extLst>
              <a:ext uri="{FF2B5EF4-FFF2-40B4-BE49-F238E27FC236}">
                <a16:creationId xmlns:a16="http://schemas.microsoft.com/office/drawing/2014/main" id="{76508FE4-B142-0F5B-C409-2D8C220D48EF}"/>
              </a:ext>
            </a:extLst>
          </p:cNvPr>
          <p:cNvSpPr txBox="1">
            <a:spLocks/>
          </p:cNvSpPr>
          <p:nvPr/>
        </p:nvSpPr>
        <p:spPr>
          <a:xfrm>
            <a:off x="243154" y="494656"/>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rgbClr val="1C6D8D"/>
                </a:solidFill>
              </a:rPr>
              <a:t>Onze thema’s</a:t>
            </a:r>
            <a:endParaRPr lang="nl-NL" b="1" dirty="0">
              <a:solidFill>
                <a:srgbClr val="1C6D8D"/>
              </a:solidFill>
            </a:endParaRPr>
          </a:p>
        </p:txBody>
      </p:sp>
    </p:spTree>
    <p:extLst>
      <p:ext uri="{BB962C8B-B14F-4D97-AF65-F5344CB8AC3E}">
        <p14:creationId xmlns:p14="http://schemas.microsoft.com/office/powerpoint/2010/main" val="109537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0FCF-7B63-242C-3296-C47D5F551284}"/>
            </a:ext>
          </a:extLst>
        </p:cNvPr>
        <p:cNvGrpSpPr/>
        <p:nvPr/>
      </p:nvGrpSpPr>
      <p:grpSpPr>
        <a:xfrm>
          <a:off x="0" y="0"/>
          <a:ext cx="0" cy="0"/>
          <a:chOff x="0" y="0"/>
          <a:chExt cx="0" cy="0"/>
        </a:xfrm>
      </p:grpSpPr>
      <p:sp>
        <p:nvSpPr>
          <p:cNvPr id="54" name="Handmatige invoer 53">
            <a:extLst>
              <a:ext uri="{FF2B5EF4-FFF2-40B4-BE49-F238E27FC236}">
                <a16:creationId xmlns:a16="http://schemas.microsoft.com/office/drawing/2014/main" id="{AD02A5EB-01FB-B165-72E8-2F52A04B9357}"/>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Rechte verbindingslijn 35">
            <a:extLst>
              <a:ext uri="{FF2B5EF4-FFF2-40B4-BE49-F238E27FC236}">
                <a16:creationId xmlns:a16="http://schemas.microsoft.com/office/drawing/2014/main" id="{AB1EC430-4B58-F065-1711-A8C2F532121D}"/>
              </a:ext>
            </a:extLst>
          </p:cNvPr>
          <p:cNvCxnSpPr>
            <a:cxnSpLocks/>
          </p:cNvCxnSpPr>
          <p:nvPr/>
        </p:nvCxnSpPr>
        <p:spPr>
          <a:xfrm flipH="1" flipV="1">
            <a:off x="3519459" y="3042776"/>
            <a:ext cx="2570572" cy="35401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AC26C223-E862-EA4A-F38A-C9B17326DD89}"/>
              </a:ext>
            </a:extLst>
          </p:cNvPr>
          <p:cNvCxnSpPr>
            <a:endCxn id="75" idx="0"/>
          </p:cNvCxnSpPr>
          <p:nvPr/>
        </p:nvCxnSpPr>
        <p:spPr>
          <a:xfrm flipH="1">
            <a:off x="3885174" y="3489152"/>
            <a:ext cx="2204857" cy="130446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787AFC9D-C39A-C675-3EAC-5C2E29F2049D}"/>
              </a:ext>
            </a:extLst>
          </p:cNvPr>
          <p:cNvCxnSpPr>
            <a:endCxn id="85" idx="0"/>
          </p:cNvCxnSpPr>
          <p:nvPr/>
        </p:nvCxnSpPr>
        <p:spPr>
          <a:xfrm flipH="1">
            <a:off x="5329699" y="3470298"/>
            <a:ext cx="760332" cy="237238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16D8FF08-A4AD-1100-CD1A-8F80E3F91800}"/>
              </a:ext>
            </a:extLst>
          </p:cNvPr>
          <p:cNvCxnSpPr>
            <a:cxnSpLocks/>
            <a:endCxn id="120" idx="0"/>
          </p:cNvCxnSpPr>
          <p:nvPr/>
        </p:nvCxnSpPr>
        <p:spPr>
          <a:xfrm>
            <a:off x="6090031" y="3470680"/>
            <a:ext cx="1006636" cy="234703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8" name="Rechte verbindingslijn 47">
            <a:extLst>
              <a:ext uri="{FF2B5EF4-FFF2-40B4-BE49-F238E27FC236}">
                <a16:creationId xmlns:a16="http://schemas.microsoft.com/office/drawing/2014/main" id="{DD8026EB-FE3A-6F44-0235-ED05FD38F9F8}"/>
              </a:ext>
            </a:extLst>
          </p:cNvPr>
          <p:cNvCxnSpPr/>
          <p:nvPr/>
        </p:nvCxnSpPr>
        <p:spPr>
          <a:xfrm flipV="1">
            <a:off x="6101971" y="1621255"/>
            <a:ext cx="1696806"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0" name="Rechte verbindingslijn 49">
            <a:extLst>
              <a:ext uri="{FF2B5EF4-FFF2-40B4-BE49-F238E27FC236}">
                <a16:creationId xmlns:a16="http://schemas.microsoft.com/office/drawing/2014/main" id="{35192534-7F51-2E2C-D655-43F1ED849154}"/>
              </a:ext>
            </a:extLst>
          </p:cNvPr>
          <p:cNvCxnSpPr>
            <a:cxnSpLocks/>
          </p:cNvCxnSpPr>
          <p:nvPr/>
        </p:nvCxnSpPr>
        <p:spPr>
          <a:xfrm flipV="1">
            <a:off x="6090031" y="3105066"/>
            <a:ext cx="2469598" cy="2917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3" name="Rechte verbindingslijn 52">
            <a:extLst>
              <a:ext uri="{FF2B5EF4-FFF2-40B4-BE49-F238E27FC236}">
                <a16:creationId xmlns:a16="http://schemas.microsoft.com/office/drawing/2014/main" id="{A4973470-F9BD-E419-28EB-234BFE8409ED}"/>
              </a:ext>
            </a:extLst>
          </p:cNvPr>
          <p:cNvCxnSpPr>
            <a:endCxn id="113" idx="0"/>
          </p:cNvCxnSpPr>
          <p:nvPr/>
        </p:nvCxnSpPr>
        <p:spPr>
          <a:xfrm>
            <a:off x="6101971" y="3470680"/>
            <a:ext cx="2262015" cy="134109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4F70A64E-7C50-8C00-27E1-4103ECD25CEC}"/>
              </a:ext>
            </a:extLst>
          </p:cNvPr>
          <p:cNvCxnSpPr>
            <a:cxnSpLocks/>
          </p:cNvCxnSpPr>
          <p:nvPr/>
        </p:nvCxnSpPr>
        <p:spPr>
          <a:xfrm flipH="1">
            <a:off x="6098682" y="852757"/>
            <a:ext cx="8847" cy="2502435"/>
          </a:xfrm>
          <a:prstGeom prst="line">
            <a:avLst/>
          </a:prstGeom>
          <a:ln>
            <a:solidFill>
              <a:srgbClr val="1C6D8D"/>
            </a:solidFill>
            <a:prstDash val="sysDot"/>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86F92858-F921-BB91-D889-63FBD1F9C825}"/>
              </a:ext>
            </a:extLst>
          </p:cNvPr>
          <p:cNvCxnSpPr>
            <a:cxnSpLocks/>
          </p:cNvCxnSpPr>
          <p:nvPr/>
        </p:nvCxnSpPr>
        <p:spPr>
          <a:xfrm flipH="1" flipV="1">
            <a:off x="4441623" y="1621255"/>
            <a:ext cx="1648408" cy="17755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Ovaal 3">
            <a:extLst>
              <a:ext uri="{FF2B5EF4-FFF2-40B4-BE49-F238E27FC236}">
                <a16:creationId xmlns:a16="http://schemas.microsoft.com/office/drawing/2014/main" id="{E5F36BE9-0AF8-909F-ABA2-CB341A5C41D5}"/>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76085C64-B853-1D1D-9F2D-9A15C0F7B43B}"/>
              </a:ext>
            </a:extLst>
          </p:cNvPr>
          <p:cNvGrpSpPr/>
          <p:nvPr/>
        </p:nvGrpSpPr>
        <p:grpSpPr>
          <a:xfrm>
            <a:off x="5326888" y="132152"/>
            <a:ext cx="1544400" cy="1544400"/>
            <a:chOff x="3434207" y="700949"/>
            <a:chExt cx="1304905" cy="1269736"/>
          </a:xfrm>
        </p:grpSpPr>
        <p:sp>
          <p:nvSpPr>
            <p:cNvPr id="11" name="Ovaal 10">
              <a:extLst>
                <a:ext uri="{FF2B5EF4-FFF2-40B4-BE49-F238E27FC236}">
                  <a16:creationId xmlns:a16="http://schemas.microsoft.com/office/drawing/2014/main" id="{2BD61E88-7E07-A8BB-CD9A-04C29A19DF45}"/>
                </a:ext>
              </a:extLst>
            </p:cNvPr>
            <p:cNvSpPr/>
            <p:nvPr/>
          </p:nvSpPr>
          <p:spPr>
            <a:xfrm>
              <a:off x="3434207" y="700949"/>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Graphic 11">
              <a:extLst>
                <a:ext uri="{FF2B5EF4-FFF2-40B4-BE49-F238E27FC236}">
                  <a16:creationId xmlns:a16="http://schemas.microsoft.com/office/drawing/2014/main" id="{C8D444FC-DF57-8865-F45A-80CB8BC052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2218" y="797870"/>
              <a:ext cx="788882" cy="788882"/>
            </a:xfrm>
            <a:prstGeom prst="rect">
              <a:avLst/>
            </a:prstGeom>
          </p:spPr>
        </p:pic>
        <p:sp>
          <p:nvSpPr>
            <p:cNvPr id="13" name="Ondertitel 2">
              <a:extLst>
                <a:ext uri="{FF2B5EF4-FFF2-40B4-BE49-F238E27FC236}">
                  <a16:creationId xmlns:a16="http://schemas.microsoft.com/office/drawing/2014/main" id="{E269E5C3-6DF3-8390-BC3F-A2298194C813}"/>
                </a:ext>
              </a:extLst>
            </p:cNvPr>
            <p:cNvSpPr txBox="1">
              <a:spLocks/>
            </p:cNvSpPr>
            <p:nvPr/>
          </p:nvSpPr>
          <p:spPr>
            <a:xfrm>
              <a:off x="3604961" y="1541657"/>
              <a:ext cx="963396" cy="299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Wonen</a:t>
              </a:r>
            </a:p>
          </p:txBody>
        </p:sp>
      </p:grpSp>
      <p:grpSp>
        <p:nvGrpSpPr>
          <p:cNvPr id="59" name="Groep 58">
            <a:extLst>
              <a:ext uri="{FF2B5EF4-FFF2-40B4-BE49-F238E27FC236}">
                <a16:creationId xmlns:a16="http://schemas.microsoft.com/office/drawing/2014/main" id="{D3E14412-B238-B207-FA6B-FAD761A90302}"/>
              </a:ext>
            </a:extLst>
          </p:cNvPr>
          <p:cNvGrpSpPr/>
          <p:nvPr/>
        </p:nvGrpSpPr>
        <p:grpSpPr>
          <a:xfrm>
            <a:off x="3595516" y="774848"/>
            <a:ext cx="1543590" cy="1544400"/>
            <a:chOff x="2990998" y="1255348"/>
            <a:chExt cx="1304905" cy="1269736"/>
          </a:xfrm>
        </p:grpSpPr>
        <p:sp>
          <p:nvSpPr>
            <p:cNvPr id="23" name="Ovaal 22">
              <a:extLst>
                <a:ext uri="{FF2B5EF4-FFF2-40B4-BE49-F238E27FC236}">
                  <a16:creationId xmlns:a16="http://schemas.microsoft.com/office/drawing/2014/main" id="{DAD82D89-DE8D-8A77-248F-765A1CC7527F}"/>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Ondertitel 2">
              <a:extLst>
                <a:ext uri="{FF2B5EF4-FFF2-40B4-BE49-F238E27FC236}">
                  <a16:creationId xmlns:a16="http://schemas.microsoft.com/office/drawing/2014/main" id="{D628734D-FF1F-2BB7-9000-3C816144F20C}"/>
                </a:ext>
              </a:extLst>
            </p:cNvPr>
            <p:cNvSpPr txBox="1">
              <a:spLocks/>
            </p:cNvSpPr>
            <p:nvPr/>
          </p:nvSpPr>
          <p:spPr>
            <a:xfrm>
              <a:off x="3067795" y="1955869"/>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Gebieds-</a:t>
              </a:r>
              <a:br>
                <a:rPr lang="nl-NL" sz="1100" b="1" dirty="0">
                  <a:solidFill>
                    <a:schemeClr val="bg1"/>
                  </a:solidFill>
                </a:rPr>
              </a:br>
              <a:r>
                <a:rPr lang="nl-NL" sz="1100" b="1" dirty="0">
                  <a:solidFill>
                    <a:schemeClr val="bg1"/>
                  </a:solidFill>
                </a:rPr>
                <a:t>programma</a:t>
              </a:r>
            </a:p>
          </p:txBody>
        </p:sp>
        <p:pic>
          <p:nvPicPr>
            <p:cNvPr id="58" name="Graphic 57">
              <a:extLst>
                <a:ext uri="{FF2B5EF4-FFF2-40B4-BE49-F238E27FC236}">
                  <a16:creationId xmlns:a16="http://schemas.microsoft.com/office/drawing/2014/main" id="{955D8EE7-D8C1-3F5A-5684-2873C52512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5031" y="1379956"/>
              <a:ext cx="561191" cy="561191"/>
            </a:xfrm>
            <a:prstGeom prst="rect">
              <a:avLst/>
            </a:prstGeom>
          </p:spPr>
        </p:pic>
      </p:grpSp>
      <p:grpSp>
        <p:nvGrpSpPr>
          <p:cNvPr id="9" name="Groep 8">
            <a:extLst>
              <a:ext uri="{FF2B5EF4-FFF2-40B4-BE49-F238E27FC236}">
                <a16:creationId xmlns:a16="http://schemas.microsoft.com/office/drawing/2014/main" id="{9552000B-A185-6327-5FA2-9E030362F250}"/>
              </a:ext>
            </a:extLst>
          </p:cNvPr>
          <p:cNvGrpSpPr/>
          <p:nvPr/>
        </p:nvGrpSpPr>
        <p:grpSpPr>
          <a:xfrm>
            <a:off x="3116013" y="3945860"/>
            <a:ext cx="1544038" cy="1544400"/>
            <a:chOff x="2990998" y="4271110"/>
            <a:chExt cx="1304905" cy="1269736"/>
          </a:xfrm>
        </p:grpSpPr>
        <p:sp>
          <p:nvSpPr>
            <p:cNvPr id="74" name="Ovaal 73">
              <a:extLst>
                <a:ext uri="{FF2B5EF4-FFF2-40B4-BE49-F238E27FC236}">
                  <a16:creationId xmlns:a16="http://schemas.microsoft.com/office/drawing/2014/main" id="{D8263F1C-184F-65C6-FEC1-F91FB3AD2398}"/>
                </a:ext>
              </a:extLst>
            </p:cNvPr>
            <p:cNvSpPr/>
            <p:nvPr/>
          </p:nvSpPr>
          <p:spPr>
            <a:xfrm>
              <a:off x="2990998" y="4271110"/>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Ondertitel 2">
              <a:extLst>
                <a:ext uri="{FF2B5EF4-FFF2-40B4-BE49-F238E27FC236}">
                  <a16:creationId xmlns:a16="http://schemas.microsoft.com/office/drawing/2014/main" id="{45553D76-6A43-8EC9-EE25-DAB758C9EFE9}"/>
                </a:ext>
              </a:extLst>
            </p:cNvPr>
            <p:cNvSpPr txBox="1">
              <a:spLocks/>
            </p:cNvSpPr>
            <p:nvPr/>
          </p:nvSpPr>
          <p:spPr>
            <a:xfrm>
              <a:off x="3067795" y="4968096"/>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err="1">
                  <a:solidFill>
                    <a:schemeClr val="bg1"/>
                  </a:solidFill>
                </a:rPr>
                <a:t>Agri</a:t>
              </a:r>
              <a:r>
                <a:rPr lang="nl-NL" sz="1100" b="1" dirty="0">
                  <a:solidFill>
                    <a:schemeClr val="bg1"/>
                  </a:solidFill>
                </a:rPr>
                <a:t>-</a:t>
              </a:r>
              <a:br>
                <a:rPr lang="nl-NL" sz="1100" b="1" dirty="0">
                  <a:solidFill>
                    <a:schemeClr val="bg1"/>
                  </a:solidFill>
                </a:rPr>
              </a:br>
              <a:r>
                <a:rPr lang="nl-NL" sz="1100" b="1" dirty="0">
                  <a:solidFill>
                    <a:schemeClr val="bg1"/>
                  </a:solidFill>
                </a:rPr>
                <a:t>business</a:t>
              </a:r>
            </a:p>
          </p:txBody>
        </p:sp>
        <p:pic>
          <p:nvPicPr>
            <p:cNvPr id="77" name="Graphic 76">
              <a:extLst>
                <a:ext uri="{FF2B5EF4-FFF2-40B4-BE49-F238E27FC236}">
                  <a16:creationId xmlns:a16="http://schemas.microsoft.com/office/drawing/2014/main" id="{8CADDCC3-D938-AA9B-0D69-C582CA9876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1960" y="4429153"/>
              <a:ext cx="615419" cy="615419"/>
            </a:xfrm>
            <a:prstGeom prst="rect">
              <a:avLst/>
            </a:prstGeom>
          </p:spPr>
        </p:pic>
      </p:grpSp>
      <p:grpSp>
        <p:nvGrpSpPr>
          <p:cNvPr id="7" name="Groep 6">
            <a:extLst>
              <a:ext uri="{FF2B5EF4-FFF2-40B4-BE49-F238E27FC236}">
                <a16:creationId xmlns:a16="http://schemas.microsoft.com/office/drawing/2014/main" id="{D84E3986-2F6E-75DB-E215-4463C91117A3}"/>
              </a:ext>
            </a:extLst>
          </p:cNvPr>
          <p:cNvGrpSpPr/>
          <p:nvPr/>
        </p:nvGrpSpPr>
        <p:grpSpPr>
          <a:xfrm>
            <a:off x="4560539" y="4994397"/>
            <a:ext cx="1544037" cy="1544400"/>
            <a:chOff x="4186752" y="5352563"/>
            <a:chExt cx="1304905" cy="1269736"/>
          </a:xfrm>
        </p:grpSpPr>
        <p:grpSp>
          <p:nvGrpSpPr>
            <p:cNvPr id="83" name="Groep 82">
              <a:extLst>
                <a:ext uri="{FF2B5EF4-FFF2-40B4-BE49-F238E27FC236}">
                  <a16:creationId xmlns:a16="http://schemas.microsoft.com/office/drawing/2014/main" id="{F6CEF826-EB00-E12E-A21A-F711BC74AD3A}"/>
                </a:ext>
              </a:extLst>
            </p:cNvPr>
            <p:cNvGrpSpPr/>
            <p:nvPr/>
          </p:nvGrpSpPr>
          <p:grpSpPr>
            <a:xfrm>
              <a:off x="4186752" y="5352563"/>
              <a:ext cx="1304905" cy="1269736"/>
              <a:chOff x="2990998" y="1255348"/>
              <a:chExt cx="1304905" cy="1269736"/>
            </a:xfrm>
          </p:grpSpPr>
          <p:sp>
            <p:nvSpPr>
              <p:cNvPr id="84" name="Ovaal 83">
                <a:extLst>
                  <a:ext uri="{FF2B5EF4-FFF2-40B4-BE49-F238E27FC236}">
                    <a16:creationId xmlns:a16="http://schemas.microsoft.com/office/drawing/2014/main" id="{3D6A0E12-DB3D-756A-D76D-1168F41A4A06}"/>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Ondertitel 2">
                <a:extLst>
                  <a:ext uri="{FF2B5EF4-FFF2-40B4-BE49-F238E27FC236}">
                    <a16:creationId xmlns:a16="http://schemas.microsoft.com/office/drawing/2014/main" id="{D87D3E89-4302-FF20-C9CE-D7C85D880DBB}"/>
                  </a:ext>
                </a:extLst>
              </p:cNvPr>
              <p:cNvSpPr txBox="1">
                <a:spLocks/>
              </p:cNvSpPr>
              <p:nvPr/>
            </p:nvSpPr>
            <p:spPr>
              <a:xfrm>
                <a:off x="3067795" y="1952770"/>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Ruimtelijke</a:t>
                </a:r>
                <a:br>
                  <a:rPr lang="nl-NL" sz="1100" b="1" dirty="0">
                    <a:solidFill>
                      <a:schemeClr val="bg1"/>
                    </a:solidFill>
                  </a:rPr>
                </a:br>
                <a:r>
                  <a:rPr lang="nl-NL" sz="1100" b="1" dirty="0">
                    <a:solidFill>
                      <a:schemeClr val="bg1"/>
                    </a:solidFill>
                  </a:rPr>
                  <a:t>adaptatie</a:t>
                </a:r>
              </a:p>
            </p:txBody>
          </p:sp>
        </p:grpSp>
        <p:pic>
          <p:nvPicPr>
            <p:cNvPr id="87" name="Graphic 86">
              <a:extLst>
                <a:ext uri="{FF2B5EF4-FFF2-40B4-BE49-F238E27FC236}">
                  <a16:creationId xmlns:a16="http://schemas.microsoft.com/office/drawing/2014/main" id="{23AFCB31-A5AB-6CA8-89BB-7064D82F8C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53914" y="5558971"/>
              <a:ext cx="553751" cy="553751"/>
            </a:xfrm>
            <a:prstGeom prst="rect">
              <a:avLst/>
            </a:prstGeom>
          </p:spPr>
        </p:pic>
      </p:grpSp>
      <p:grpSp>
        <p:nvGrpSpPr>
          <p:cNvPr id="14" name="Groep 13">
            <a:extLst>
              <a:ext uri="{FF2B5EF4-FFF2-40B4-BE49-F238E27FC236}">
                <a16:creationId xmlns:a16="http://schemas.microsoft.com/office/drawing/2014/main" id="{99D8BD2D-AB0E-65F7-C953-4706F6098ACD}"/>
              </a:ext>
            </a:extLst>
          </p:cNvPr>
          <p:cNvGrpSpPr/>
          <p:nvPr/>
        </p:nvGrpSpPr>
        <p:grpSpPr>
          <a:xfrm>
            <a:off x="7126830" y="774848"/>
            <a:ext cx="1543590" cy="1544400"/>
            <a:chOff x="7264060" y="534379"/>
            <a:chExt cx="1304905" cy="1269736"/>
          </a:xfrm>
        </p:grpSpPr>
        <p:grpSp>
          <p:nvGrpSpPr>
            <p:cNvPr id="92" name="Groep 91">
              <a:extLst>
                <a:ext uri="{FF2B5EF4-FFF2-40B4-BE49-F238E27FC236}">
                  <a16:creationId xmlns:a16="http://schemas.microsoft.com/office/drawing/2014/main" id="{26E5498C-39F8-5BBE-4686-334E9F8A9A23}"/>
                </a:ext>
              </a:extLst>
            </p:cNvPr>
            <p:cNvGrpSpPr/>
            <p:nvPr/>
          </p:nvGrpSpPr>
          <p:grpSpPr>
            <a:xfrm>
              <a:off x="7264060" y="534379"/>
              <a:ext cx="1304905" cy="1269736"/>
              <a:chOff x="2990998" y="1255348"/>
              <a:chExt cx="1304905" cy="1269736"/>
            </a:xfrm>
          </p:grpSpPr>
          <p:sp>
            <p:nvSpPr>
              <p:cNvPr id="93" name="Ovaal 92">
                <a:extLst>
                  <a:ext uri="{FF2B5EF4-FFF2-40B4-BE49-F238E27FC236}">
                    <a16:creationId xmlns:a16="http://schemas.microsoft.com/office/drawing/2014/main" id="{A25E150E-B0E9-064C-E159-E57D1D102481}"/>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Ondertitel 2">
                <a:extLst>
                  <a:ext uri="{FF2B5EF4-FFF2-40B4-BE49-F238E27FC236}">
                    <a16:creationId xmlns:a16="http://schemas.microsoft.com/office/drawing/2014/main" id="{83F09929-D68E-977A-FF2D-AB174672782A}"/>
                  </a:ext>
                </a:extLst>
              </p:cNvPr>
              <p:cNvSpPr txBox="1">
                <a:spLocks/>
              </p:cNvSpPr>
              <p:nvPr/>
            </p:nvSpPr>
            <p:spPr>
              <a:xfrm>
                <a:off x="3059826" y="1952002"/>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Werken</a:t>
                </a:r>
                <a:br>
                  <a:rPr lang="nl-NL" sz="1100" b="1" dirty="0">
                    <a:solidFill>
                      <a:schemeClr val="bg1"/>
                    </a:solidFill>
                  </a:rPr>
                </a:br>
                <a:r>
                  <a:rPr lang="nl-NL" sz="1100" b="1" dirty="0">
                    <a:solidFill>
                      <a:schemeClr val="bg1"/>
                    </a:solidFill>
                  </a:rPr>
                  <a:t>(economie)</a:t>
                </a:r>
              </a:p>
            </p:txBody>
          </p:sp>
        </p:grpSp>
        <p:pic>
          <p:nvPicPr>
            <p:cNvPr id="98" name="Graphic 97">
              <a:extLst>
                <a:ext uri="{FF2B5EF4-FFF2-40B4-BE49-F238E27FC236}">
                  <a16:creationId xmlns:a16="http://schemas.microsoft.com/office/drawing/2014/main" id="{CFF06A95-CF2D-AF76-547E-EADABAC46B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05483" y="674988"/>
              <a:ext cx="606748" cy="606748"/>
            </a:xfrm>
            <a:prstGeom prst="rect">
              <a:avLst/>
            </a:prstGeom>
          </p:spPr>
        </p:pic>
      </p:grpSp>
      <p:grpSp>
        <p:nvGrpSpPr>
          <p:cNvPr id="17" name="Groep 16">
            <a:extLst>
              <a:ext uri="{FF2B5EF4-FFF2-40B4-BE49-F238E27FC236}">
                <a16:creationId xmlns:a16="http://schemas.microsoft.com/office/drawing/2014/main" id="{C4E80CE0-F9E8-5E82-E456-AF6137B86641}"/>
              </a:ext>
            </a:extLst>
          </p:cNvPr>
          <p:cNvGrpSpPr/>
          <p:nvPr/>
        </p:nvGrpSpPr>
        <p:grpSpPr>
          <a:xfrm>
            <a:off x="7877497" y="2301261"/>
            <a:ext cx="1544038" cy="1544400"/>
            <a:chOff x="8231213" y="1949940"/>
            <a:chExt cx="1304905" cy="1269736"/>
          </a:xfrm>
        </p:grpSpPr>
        <p:grpSp>
          <p:nvGrpSpPr>
            <p:cNvPr id="103" name="Groep 102">
              <a:extLst>
                <a:ext uri="{FF2B5EF4-FFF2-40B4-BE49-F238E27FC236}">
                  <a16:creationId xmlns:a16="http://schemas.microsoft.com/office/drawing/2014/main" id="{863D3047-A6DA-97CE-9620-FC52172935C6}"/>
                </a:ext>
              </a:extLst>
            </p:cNvPr>
            <p:cNvGrpSpPr/>
            <p:nvPr/>
          </p:nvGrpSpPr>
          <p:grpSpPr>
            <a:xfrm>
              <a:off x="8231213" y="1949940"/>
              <a:ext cx="1304905" cy="1269736"/>
              <a:chOff x="2990998" y="1255348"/>
              <a:chExt cx="1304905" cy="1269736"/>
            </a:xfrm>
          </p:grpSpPr>
          <p:sp>
            <p:nvSpPr>
              <p:cNvPr id="104" name="Ovaal 103">
                <a:extLst>
                  <a:ext uri="{FF2B5EF4-FFF2-40B4-BE49-F238E27FC236}">
                    <a16:creationId xmlns:a16="http://schemas.microsoft.com/office/drawing/2014/main" id="{1EDB696B-0A17-32AB-CA1C-545AFEEDAAF7}"/>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Ondertitel 2">
                <a:extLst>
                  <a:ext uri="{FF2B5EF4-FFF2-40B4-BE49-F238E27FC236}">
                    <a16:creationId xmlns:a16="http://schemas.microsoft.com/office/drawing/2014/main" id="{18FD3B2C-27BC-45E8-E4E9-9CD70A4E30AC}"/>
                  </a:ext>
                </a:extLst>
              </p:cNvPr>
              <p:cNvSpPr txBox="1">
                <a:spLocks/>
              </p:cNvSpPr>
              <p:nvPr/>
            </p:nvSpPr>
            <p:spPr>
              <a:xfrm>
                <a:off x="3067795" y="1962017"/>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Recreatie en</a:t>
                </a:r>
                <a:br>
                  <a:rPr lang="nl-NL" sz="1100" b="1" dirty="0">
                    <a:solidFill>
                      <a:schemeClr val="bg1"/>
                    </a:solidFill>
                  </a:rPr>
                </a:br>
                <a:r>
                  <a:rPr lang="nl-NL" sz="1100" b="1" dirty="0">
                    <a:solidFill>
                      <a:schemeClr val="bg1"/>
                    </a:solidFill>
                  </a:rPr>
                  <a:t>toerisme</a:t>
                </a:r>
              </a:p>
            </p:txBody>
          </p:sp>
        </p:grpSp>
        <p:pic>
          <p:nvPicPr>
            <p:cNvPr id="107" name="Graphic 106">
              <a:extLst>
                <a:ext uri="{FF2B5EF4-FFF2-40B4-BE49-F238E27FC236}">
                  <a16:creationId xmlns:a16="http://schemas.microsoft.com/office/drawing/2014/main" id="{9B5B5156-66BD-10C3-012E-01F82F37E7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01648" y="2079826"/>
              <a:ext cx="559201" cy="559201"/>
            </a:xfrm>
            <a:prstGeom prst="rect">
              <a:avLst/>
            </a:prstGeom>
          </p:spPr>
        </p:pic>
      </p:grpSp>
      <p:grpSp>
        <p:nvGrpSpPr>
          <p:cNvPr id="16" name="Groep 15">
            <a:extLst>
              <a:ext uri="{FF2B5EF4-FFF2-40B4-BE49-F238E27FC236}">
                <a16:creationId xmlns:a16="http://schemas.microsoft.com/office/drawing/2014/main" id="{CCA92BD8-B21C-37BD-4165-4AEE3BF6D551}"/>
              </a:ext>
            </a:extLst>
          </p:cNvPr>
          <p:cNvGrpSpPr/>
          <p:nvPr/>
        </p:nvGrpSpPr>
        <p:grpSpPr>
          <a:xfrm>
            <a:off x="7594825" y="3945860"/>
            <a:ext cx="1544038" cy="1544400"/>
            <a:chOff x="8196044" y="3638063"/>
            <a:chExt cx="1304905" cy="1269736"/>
          </a:xfrm>
        </p:grpSpPr>
        <p:grpSp>
          <p:nvGrpSpPr>
            <p:cNvPr id="111" name="Groep 110">
              <a:extLst>
                <a:ext uri="{FF2B5EF4-FFF2-40B4-BE49-F238E27FC236}">
                  <a16:creationId xmlns:a16="http://schemas.microsoft.com/office/drawing/2014/main" id="{21695E70-A53E-3025-EDD4-90E75C17D57A}"/>
                </a:ext>
              </a:extLst>
            </p:cNvPr>
            <p:cNvGrpSpPr/>
            <p:nvPr/>
          </p:nvGrpSpPr>
          <p:grpSpPr>
            <a:xfrm>
              <a:off x="8196044" y="3638063"/>
              <a:ext cx="1304905" cy="1269736"/>
              <a:chOff x="2990998" y="1255348"/>
              <a:chExt cx="1304905" cy="1269736"/>
            </a:xfrm>
          </p:grpSpPr>
          <p:sp>
            <p:nvSpPr>
              <p:cNvPr id="112" name="Ovaal 111">
                <a:extLst>
                  <a:ext uri="{FF2B5EF4-FFF2-40B4-BE49-F238E27FC236}">
                    <a16:creationId xmlns:a16="http://schemas.microsoft.com/office/drawing/2014/main" id="{3FD0DAD4-96D6-C3BD-BCB0-D4060CDCA4B3}"/>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3" name="Ondertitel 2">
                <a:extLst>
                  <a:ext uri="{FF2B5EF4-FFF2-40B4-BE49-F238E27FC236}">
                    <a16:creationId xmlns:a16="http://schemas.microsoft.com/office/drawing/2014/main" id="{85241FC9-663A-DE7B-99DE-D63AA587E7EB}"/>
                  </a:ext>
                </a:extLst>
              </p:cNvPr>
              <p:cNvSpPr txBox="1">
                <a:spLocks/>
              </p:cNvSpPr>
              <p:nvPr/>
            </p:nvSpPr>
            <p:spPr>
              <a:xfrm>
                <a:off x="3067795" y="1967264"/>
                <a:ext cx="1146479"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Arbeidsmarkt</a:t>
                </a:r>
                <a:br>
                  <a:rPr lang="nl-NL" sz="1100" b="1" dirty="0">
                    <a:solidFill>
                      <a:schemeClr val="bg1"/>
                    </a:solidFill>
                  </a:rPr>
                </a:br>
                <a:r>
                  <a:rPr lang="nl-NL" sz="1100" b="1" dirty="0">
                    <a:solidFill>
                      <a:schemeClr val="bg1"/>
                    </a:solidFill>
                  </a:rPr>
                  <a:t>en onderwijs</a:t>
                </a:r>
              </a:p>
            </p:txBody>
          </p:sp>
        </p:grpSp>
        <p:pic>
          <p:nvPicPr>
            <p:cNvPr id="114" name="Graphic 113">
              <a:extLst>
                <a:ext uri="{FF2B5EF4-FFF2-40B4-BE49-F238E27FC236}">
                  <a16:creationId xmlns:a16="http://schemas.microsoft.com/office/drawing/2014/main" id="{A7A0BF8B-85EA-7CCC-2EDA-3F9E16443A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46085" y="3761851"/>
              <a:ext cx="614763" cy="614763"/>
            </a:xfrm>
            <a:prstGeom prst="rect">
              <a:avLst/>
            </a:prstGeom>
          </p:spPr>
        </p:pic>
      </p:grpSp>
      <p:grpSp>
        <p:nvGrpSpPr>
          <p:cNvPr id="15" name="Groep 14">
            <a:extLst>
              <a:ext uri="{FF2B5EF4-FFF2-40B4-BE49-F238E27FC236}">
                <a16:creationId xmlns:a16="http://schemas.microsoft.com/office/drawing/2014/main" id="{F4F6EDBA-5366-5124-EBB5-F9D50BC1842E}"/>
              </a:ext>
            </a:extLst>
          </p:cNvPr>
          <p:cNvGrpSpPr/>
          <p:nvPr/>
        </p:nvGrpSpPr>
        <p:grpSpPr>
          <a:xfrm>
            <a:off x="6324648" y="5034611"/>
            <a:ext cx="1544037" cy="1544400"/>
            <a:chOff x="7246476" y="4992078"/>
            <a:chExt cx="1319567" cy="1269736"/>
          </a:xfrm>
        </p:grpSpPr>
        <p:grpSp>
          <p:nvGrpSpPr>
            <p:cNvPr id="118" name="Groep 117">
              <a:extLst>
                <a:ext uri="{FF2B5EF4-FFF2-40B4-BE49-F238E27FC236}">
                  <a16:creationId xmlns:a16="http://schemas.microsoft.com/office/drawing/2014/main" id="{EEBD2F24-C1F1-5348-5F52-42E96942804F}"/>
                </a:ext>
              </a:extLst>
            </p:cNvPr>
            <p:cNvGrpSpPr/>
            <p:nvPr/>
          </p:nvGrpSpPr>
          <p:grpSpPr>
            <a:xfrm>
              <a:off x="7246476" y="4992078"/>
              <a:ext cx="1319567" cy="1269736"/>
              <a:chOff x="2982207" y="1255348"/>
              <a:chExt cx="1319567" cy="1269736"/>
            </a:xfrm>
          </p:grpSpPr>
          <p:sp>
            <p:nvSpPr>
              <p:cNvPr id="119" name="Ovaal 118">
                <a:extLst>
                  <a:ext uri="{FF2B5EF4-FFF2-40B4-BE49-F238E27FC236}">
                    <a16:creationId xmlns:a16="http://schemas.microsoft.com/office/drawing/2014/main" id="{34188C3C-F454-3D60-D672-ECD843551334}"/>
                  </a:ext>
                </a:extLst>
              </p:cNvPr>
              <p:cNvSpPr/>
              <p:nvPr/>
            </p:nvSpPr>
            <p:spPr>
              <a:xfrm>
                <a:off x="2990998" y="1255348"/>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Ondertitel 2">
                <a:extLst>
                  <a:ext uri="{FF2B5EF4-FFF2-40B4-BE49-F238E27FC236}">
                    <a16:creationId xmlns:a16="http://schemas.microsoft.com/office/drawing/2014/main" id="{39AC6988-B950-50B7-EF0C-703CE3381280}"/>
                  </a:ext>
                </a:extLst>
              </p:cNvPr>
              <p:cNvSpPr txBox="1">
                <a:spLocks/>
              </p:cNvSpPr>
              <p:nvPr/>
            </p:nvSpPr>
            <p:spPr>
              <a:xfrm>
                <a:off x="2982207" y="1899184"/>
                <a:ext cx="1319567" cy="60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Mobiliteit en </a:t>
                </a:r>
                <a:br>
                  <a:rPr lang="nl-NL" sz="1100" b="1" dirty="0">
                    <a:solidFill>
                      <a:schemeClr val="bg1"/>
                    </a:solidFill>
                  </a:rPr>
                </a:br>
                <a:r>
                  <a:rPr lang="nl-NL" sz="1100" b="1" dirty="0">
                    <a:solidFill>
                      <a:schemeClr val="bg1"/>
                    </a:solidFill>
                  </a:rPr>
                  <a:t>bereikbaarheid</a:t>
                </a:r>
              </a:p>
            </p:txBody>
          </p:sp>
        </p:grpSp>
        <p:pic>
          <p:nvPicPr>
            <p:cNvPr id="121" name="Graphic 120">
              <a:extLst>
                <a:ext uri="{FF2B5EF4-FFF2-40B4-BE49-F238E27FC236}">
                  <a16:creationId xmlns:a16="http://schemas.microsoft.com/office/drawing/2014/main" id="{20A235CB-9EBF-4A88-D0E3-89A851EB21F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58236" y="5131113"/>
              <a:ext cx="491868" cy="491868"/>
            </a:xfrm>
            <a:prstGeom prst="rect">
              <a:avLst/>
            </a:prstGeom>
          </p:spPr>
        </p:pic>
      </p:grpSp>
      <p:sp>
        <p:nvSpPr>
          <p:cNvPr id="2" name="Ondertitel 2">
            <a:extLst>
              <a:ext uri="{FF2B5EF4-FFF2-40B4-BE49-F238E27FC236}">
                <a16:creationId xmlns:a16="http://schemas.microsoft.com/office/drawing/2014/main" id="{29DC5E3B-DF7F-59DB-0577-FEED723A1BB7}"/>
              </a:ext>
            </a:extLst>
          </p:cNvPr>
          <p:cNvSpPr txBox="1">
            <a:spLocks/>
          </p:cNvSpPr>
          <p:nvPr/>
        </p:nvSpPr>
        <p:spPr>
          <a:xfrm>
            <a:off x="6880162" y="278851"/>
            <a:ext cx="2162113"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Voldoende duurzame woningen voor jong en oud.</a:t>
            </a:r>
          </a:p>
        </p:txBody>
      </p:sp>
      <p:sp>
        <p:nvSpPr>
          <p:cNvPr id="18" name="Ondertitel 2">
            <a:extLst>
              <a:ext uri="{FF2B5EF4-FFF2-40B4-BE49-F238E27FC236}">
                <a16:creationId xmlns:a16="http://schemas.microsoft.com/office/drawing/2014/main" id="{1A10C622-5338-9E32-D4F4-1C176B1BC255}"/>
              </a:ext>
            </a:extLst>
          </p:cNvPr>
          <p:cNvSpPr txBox="1">
            <a:spLocks/>
          </p:cNvSpPr>
          <p:nvPr/>
        </p:nvSpPr>
        <p:spPr>
          <a:xfrm>
            <a:off x="1703874" y="1126430"/>
            <a:ext cx="1834695"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Integrale aandacht voor de verschillende gebieden en opgaven.</a:t>
            </a:r>
          </a:p>
        </p:txBody>
      </p:sp>
      <p:sp>
        <p:nvSpPr>
          <p:cNvPr id="19" name="Ondertitel 2">
            <a:extLst>
              <a:ext uri="{FF2B5EF4-FFF2-40B4-BE49-F238E27FC236}">
                <a16:creationId xmlns:a16="http://schemas.microsoft.com/office/drawing/2014/main" id="{7DBC232B-3BC1-7E3D-57D9-42A222EC1877}"/>
              </a:ext>
            </a:extLst>
          </p:cNvPr>
          <p:cNvSpPr txBox="1">
            <a:spLocks/>
          </p:cNvSpPr>
          <p:nvPr/>
        </p:nvSpPr>
        <p:spPr>
          <a:xfrm>
            <a:off x="420838" y="2689145"/>
            <a:ext cx="2167859"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Transitie naar duurzame, betrouwbare en voldoende beschikbare energie.</a:t>
            </a:r>
          </a:p>
        </p:txBody>
      </p:sp>
      <p:sp>
        <p:nvSpPr>
          <p:cNvPr id="20" name="Ondertitel 2">
            <a:extLst>
              <a:ext uri="{FF2B5EF4-FFF2-40B4-BE49-F238E27FC236}">
                <a16:creationId xmlns:a16="http://schemas.microsoft.com/office/drawing/2014/main" id="{8C029683-C1A7-860F-1CA2-6BDBDA25C934}"/>
              </a:ext>
            </a:extLst>
          </p:cNvPr>
          <p:cNvSpPr txBox="1">
            <a:spLocks/>
          </p:cNvSpPr>
          <p:nvPr/>
        </p:nvSpPr>
        <p:spPr>
          <a:xfrm>
            <a:off x="979446" y="4471209"/>
            <a:ext cx="2068314"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Versterken, vernieuwen </a:t>
            </a:r>
            <a:br>
              <a:rPr lang="nl-NL" sz="1100" dirty="0"/>
            </a:br>
            <a:r>
              <a:rPr lang="nl-NL" sz="1100" dirty="0"/>
              <a:t>en verduurzamen van de agrarische sector.</a:t>
            </a:r>
          </a:p>
        </p:txBody>
      </p:sp>
      <p:sp>
        <p:nvSpPr>
          <p:cNvPr id="22" name="Ondertitel 2">
            <a:extLst>
              <a:ext uri="{FF2B5EF4-FFF2-40B4-BE49-F238E27FC236}">
                <a16:creationId xmlns:a16="http://schemas.microsoft.com/office/drawing/2014/main" id="{D6977C05-E4C5-56FA-E30B-D40ECA489770}"/>
              </a:ext>
            </a:extLst>
          </p:cNvPr>
          <p:cNvSpPr txBox="1">
            <a:spLocks/>
          </p:cNvSpPr>
          <p:nvPr/>
        </p:nvSpPr>
        <p:spPr>
          <a:xfrm>
            <a:off x="1965566" y="5673083"/>
            <a:ext cx="2514056"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Onze regio toekomstbestendig inrichten met aandacht voor een</a:t>
            </a:r>
            <a:br>
              <a:rPr lang="nl-NL" sz="1100" dirty="0"/>
            </a:br>
            <a:r>
              <a:rPr lang="nl-NL" sz="1100" dirty="0"/>
              <a:t>veranderend klimaat.</a:t>
            </a:r>
          </a:p>
        </p:txBody>
      </p:sp>
      <p:sp>
        <p:nvSpPr>
          <p:cNvPr id="24" name="Ondertitel 2">
            <a:extLst>
              <a:ext uri="{FF2B5EF4-FFF2-40B4-BE49-F238E27FC236}">
                <a16:creationId xmlns:a16="http://schemas.microsoft.com/office/drawing/2014/main" id="{23FD81A8-300E-3F9D-B672-EBAB4AB9B282}"/>
              </a:ext>
            </a:extLst>
          </p:cNvPr>
          <p:cNvSpPr txBox="1">
            <a:spLocks/>
          </p:cNvSpPr>
          <p:nvPr/>
        </p:nvSpPr>
        <p:spPr>
          <a:xfrm>
            <a:off x="8744132" y="1206266"/>
            <a:ext cx="2759012"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Goed ondernemersklimaat door ruimte voor vestiging, innovatie en aantrekken van werknemers.</a:t>
            </a:r>
          </a:p>
        </p:txBody>
      </p:sp>
      <p:sp>
        <p:nvSpPr>
          <p:cNvPr id="26" name="Ondertitel 2">
            <a:extLst>
              <a:ext uri="{FF2B5EF4-FFF2-40B4-BE49-F238E27FC236}">
                <a16:creationId xmlns:a16="http://schemas.microsoft.com/office/drawing/2014/main" id="{8D727C8A-99DB-2707-BA55-1D2C1C4333DC}"/>
              </a:ext>
            </a:extLst>
          </p:cNvPr>
          <p:cNvSpPr txBox="1">
            <a:spLocks/>
          </p:cNvSpPr>
          <p:nvPr/>
        </p:nvSpPr>
        <p:spPr>
          <a:xfrm>
            <a:off x="9500255" y="2735522"/>
            <a:ext cx="2491053"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Aantrekkelijke regio waar het voor inwoners en toeristen goed</a:t>
            </a:r>
            <a:br>
              <a:rPr lang="nl-NL" sz="1100" dirty="0"/>
            </a:br>
            <a:r>
              <a:rPr lang="nl-NL" sz="1100" dirty="0"/>
              <a:t>beleven en recreëren is.</a:t>
            </a:r>
          </a:p>
        </p:txBody>
      </p:sp>
      <p:sp>
        <p:nvSpPr>
          <p:cNvPr id="27" name="Ondertitel 2">
            <a:extLst>
              <a:ext uri="{FF2B5EF4-FFF2-40B4-BE49-F238E27FC236}">
                <a16:creationId xmlns:a16="http://schemas.microsoft.com/office/drawing/2014/main" id="{407E7561-5437-23BD-7CD7-8D7859EBBDA0}"/>
              </a:ext>
            </a:extLst>
          </p:cNvPr>
          <p:cNvSpPr txBox="1">
            <a:spLocks/>
          </p:cNvSpPr>
          <p:nvPr/>
        </p:nvSpPr>
        <p:spPr>
          <a:xfrm>
            <a:off x="9194049" y="4382582"/>
            <a:ext cx="2759012"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Behouden en aantrekken van jeugd en werknemers door aansluiting onderwijs en werkgelegenheid.</a:t>
            </a:r>
          </a:p>
        </p:txBody>
      </p:sp>
      <p:sp>
        <p:nvSpPr>
          <p:cNvPr id="28" name="Ondertitel 2">
            <a:extLst>
              <a:ext uri="{FF2B5EF4-FFF2-40B4-BE49-F238E27FC236}">
                <a16:creationId xmlns:a16="http://schemas.microsoft.com/office/drawing/2014/main" id="{F5C28699-8918-76C2-DABE-67477A332E94}"/>
              </a:ext>
            </a:extLst>
          </p:cNvPr>
          <p:cNvSpPr txBox="1">
            <a:spLocks/>
          </p:cNvSpPr>
          <p:nvPr/>
        </p:nvSpPr>
        <p:spPr>
          <a:xfrm>
            <a:off x="7955071" y="5672075"/>
            <a:ext cx="2514056" cy="42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Mobiliteit en een goede bereikbaarheid.</a:t>
            </a:r>
          </a:p>
        </p:txBody>
      </p:sp>
      <p:grpSp>
        <p:nvGrpSpPr>
          <p:cNvPr id="30" name="Groep 29">
            <a:extLst>
              <a:ext uri="{FF2B5EF4-FFF2-40B4-BE49-F238E27FC236}">
                <a16:creationId xmlns:a16="http://schemas.microsoft.com/office/drawing/2014/main" id="{D2EF2E90-57B5-6214-7AFB-BD385F978965}"/>
              </a:ext>
            </a:extLst>
          </p:cNvPr>
          <p:cNvGrpSpPr/>
          <p:nvPr/>
        </p:nvGrpSpPr>
        <p:grpSpPr>
          <a:xfrm>
            <a:off x="2691109" y="2295307"/>
            <a:ext cx="1652060" cy="1544400"/>
            <a:chOff x="2528750" y="2774261"/>
            <a:chExt cx="1390687" cy="1269736"/>
          </a:xfrm>
        </p:grpSpPr>
        <p:sp>
          <p:nvSpPr>
            <p:cNvPr id="31" name="Ovaal 30">
              <a:extLst>
                <a:ext uri="{FF2B5EF4-FFF2-40B4-BE49-F238E27FC236}">
                  <a16:creationId xmlns:a16="http://schemas.microsoft.com/office/drawing/2014/main" id="{DE2DCE11-9436-A871-A0B0-66F8A66225F7}"/>
                </a:ext>
              </a:extLst>
            </p:cNvPr>
            <p:cNvSpPr/>
            <p:nvPr/>
          </p:nvSpPr>
          <p:spPr>
            <a:xfrm>
              <a:off x="2559393" y="2774261"/>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Ondertitel 2">
              <a:extLst>
                <a:ext uri="{FF2B5EF4-FFF2-40B4-BE49-F238E27FC236}">
                  <a16:creationId xmlns:a16="http://schemas.microsoft.com/office/drawing/2014/main" id="{60BD1A70-2942-7E01-1021-66DC3C9C6796}"/>
                </a:ext>
              </a:extLst>
            </p:cNvPr>
            <p:cNvSpPr txBox="1">
              <a:spLocks/>
            </p:cNvSpPr>
            <p:nvPr/>
          </p:nvSpPr>
          <p:spPr>
            <a:xfrm>
              <a:off x="2528750" y="3473227"/>
              <a:ext cx="1390687" cy="453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100" b="1" dirty="0">
                  <a:solidFill>
                    <a:schemeClr val="bg1"/>
                  </a:solidFill>
                </a:rPr>
                <a:t>Energie en</a:t>
              </a:r>
              <a:br>
                <a:rPr lang="nl-NL" sz="1100" b="1" dirty="0">
                  <a:solidFill>
                    <a:schemeClr val="bg1"/>
                  </a:solidFill>
                </a:rPr>
              </a:br>
              <a:r>
                <a:rPr lang="nl-NL" sz="1100" b="1" dirty="0">
                  <a:solidFill>
                    <a:schemeClr val="bg1"/>
                  </a:solidFill>
                </a:rPr>
                <a:t>duurzaamheid</a:t>
              </a:r>
            </a:p>
          </p:txBody>
        </p:sp>
        <p:pic>
          <p:nvPicPr>
            <p:cNvPr id="34" name="Graphic 33">
              <a:extLst>
                <a:ext uri="{FF2B5EF4-FFF2-40B4-BE49-F238E27FC236}">
                  <a16:creationId xmlns:a16="http://schemas.microsoft.com/office/drawing/2014/main" id="{8C7B29C8-F363-FFC6-E324-75451622BCA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53149" y="2910961"/>
              <a:ext cx="524427" cy="524427"/>
            </a:xfrm>
            <a:prstGeom prst="rect">
              <a:avLst/>
            </a:prstGeom>
          </p:spPr>
        </p:pic>
      </p:grpSp>
      <p:sp>
        <p:nvSpPr>
          <p:cNvPr id="38" name="Ondertitel 2">
            <a:extLst>
              <a:ext uri="{FF2B5EF4-FFF2-40B4-BE49-F238E27FC236}">
                <a16:creationId xmlns:a16="http://schemas.microsoft.com/office/drawing/2014/main" id="{C248B9D8-AAF6-1148-6518-3CF328F3E373}"/>
              </a:ext>
            </a:extLst>
          </p:cNvPr>
          <p:cNvSpPr txBox="1">
            <a:spLocks/>
          </p:cNvSpPr>
          <p:nvPr/>
        </p:nvSpPr>
        <p:spPr>
          <a:xfrm>
            <a:off x="4845295" y="2658775"/>
            <a:ext cx="2501410" cy="827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NL" sz="1600" dirty="0"/>
              <a:t>Regionale</a:t>
            </a:r>
            <a:br>
              <a:rPr lang="nl-NL" sz="1600" dirty="0"/>
            </a:br>
            <a:r>
              <a:rPr lang="nl-NL" sz="1600" dirty="0"/>
              <a:t>samenwerkingsagenda</a:t>
            </a:r>
          </a:p>
        </p:txBody>
      </p:sp>
      <p:sp>
        <p:nvSpPr>
          <p:cNvPr id="39" name="Ondertitel 2">
            <a:extLst>
              <a:ext uri="{FF2B5EF4-FFF2-40B4-BE49-F238E27FC236}">
                <a16:creationId xmlns:a16="http://schemas.microsoft.com/office/drawing/2014/main" id="{5B39B6BC-0972-0EA8-200C-560B4A934319}"/>
              </a:ext>
            </a:extLst>
          </p:cNvPr>
          <p:cNvSpPr txBox="1">
            <a:spLocks/>
          </p:cNvSpPr>
          <p:nvPr/>
        </p:nvSpPr>
        <p:spPr>
          <a:xfrm>
            <a:off x="4679784" y="3195782"/>
            <a:ext cx="2832432" cy="424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000" b="1" dirty="0"/>
              <a:t>’Samen op Kop’</a:t>
            </a:r>
          </a:p>
        </p:txBody>
      </p:sp>
      <p:pic>
        <p:nvPicPr>
          <p:cNvPr id="40" name="Afbeelding 39">
            <a:extLst>
              <a:ext uri="{FF2B5EF4-FFF2-40B4-BE49-F238E27FC236}">
                <a16:creationId xmlns:a16="http://schemas.microsoft.com/office/drawing/2014/main" id="{9F440E33-3470-65AF-06C4-087F83F089C4}"/>
              </a:ext>
            </a:extLst>
          </p:cNvPr>
          <p:cNvPicPr>
            <a:picLocks noChangeAspect="1"/>
          </p:cNvPicPr>
          <p:nvPr/>
        </p:nvPicPr>
        <p:blipFill>
          <a:blip r:embed="rId20"/>
          <a:stretch>
            <a:fillRect/>
          </a:stretch>
        </p:blipFill>
        <p:spPr>
          <a:xfrm>
            <a:off x="5151270" y="3486656"/>
            <a:ext cx="1975560" cy="668863"/>
          </a:xfrm>
          <a:prstGeom prst="rect">
            <a:avLst/>
          </a:prstGeom>
        </p:spPr>
      </p:pic>
      <p:pic>
        <p:nvPicPr>
          <p:cNvPr id="3" name="Afbeelding 2">
            <a:extLst>
              <a:ext uri="{FF2B5EF4-FFF2-40B4-BE49-F238E27FC236}">
                <a16:creationId xmlns:a16="http://schemas.microsoft.com/office/drawing/2014/main" id="{700F045C-271B-0DC8-F689-554DD46DE79E}"/>
              </a:ext>
            </a:extLst>
          </p:cNvPr>
          <p:cNvPicPr>
            <a:picLocks noChangeAspect="1"/>
          </p:cNvPicPr>
          <p:nvPr/>
        </p:nvPicPr>
        <p:blipFill>
          <a:blip r:embed="rId21"/>
          <a:stretch>
            <a:fillRect/>
          </a:stretch>
        </p:blipFill>
        <p:spPr>
          <a:xfrm>
            <a:off x="5364879" y="4123485"/>
            <a:ext cx="1494313" cy="292557"/>
          </a:xfrm>
          <a:prstGeom prst="rect">
            <a:avLst/>
          </a:prstGeom>
        </p:spPr>
      </p:pic>
      <p:sp>
        <p:nvSpPr>
          <p:cNvPr id="5" name="Ondertitel 2">
            <a:extLst>
              <a:ext uri="{FF2B5EF4-FFF2-40B4-BE49-F238E27FC236}">
                <a16:creationId xmlns:a16="http://schemas.microsoft.com/office/drawing/2014/main" id="{DB6FB103-228F-E5DC-7374-727832C0611A}"/>
              </a:ext>
            </a:extLst>
          </p:cNvPr>
          <p:cNvSpPr txBox="1">
            <a:spLocks/>
          </p:cNvSpPr>
          <p:nvPr/>
        </p:nvSpPr>
        <p:spPr>
          <a:xfrm>
            <a:off x="191751" y="501577"/>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Onze ambities</a:t>
            </a:r>
          </a:p>
        </p:txBody>
      </p:sp>
    </p:spTree>
    <p:extLst>
      <p:ext uri="{BB962C8B-B14F-4D97-AF65-F5344CB8AC3E}">
        <p14:creationId xmlns:p14="http://schemas.microsoft.com/office/powerpoint/2010/main" val="248260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30B2-7023-8C36-2567-19138B83E5F2}"/>
            </a:ext>
          </a:extLst>
        </p:cNvPr>
        <p:cNvGrpSpPr/>
        <p:nvPr/>
      </p:nvGrpSpPr>
      <p:grpSpPr>
        <a:xfrm>
          <a:off x="0" y="0"/>
          <a:ext cx="0" cy="0"/>
          <a:chOff x="0" y="0"/>
          <a:chExt cx="0" cy="0"/>
        </a:xfrm>
      </p:grpSpPr>
      <p:sp>
        <p:nvSpPr>
          <p:cNvPr id="69" name="Handmatige invoer 68">
            <a:extLst>
              <a:ext uri="{FF2B5EF4-FFF2-40B4-BE49-F238E27FC236}">
                <a16:creationId xmlns:a16="http://schemas.microsoft.com/office/drawing/2014/main" id="{66DF1C21-0321-2857-D9BA-323CFB6D69FD}"/>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7" name="Rechte verbindingslijn 26">
            <a:extLst>
              <a:ext uri="{FF2B5EF4-FFF2-40B4-BE49-F238E27FC236}">
                <a16:creationId xmlns:a16="http://schemas.microsoft.com/office/drawing/2014/main" id="{3FBF2135-D70E-F18C-76C6-1B7FADC55F21}"/>
              </a:ext>
            </a:extLst>
          </p:cNvPr>
          <p:cNvCxnSpPr>
            <a:cxnSpLocks/>
          </p:cNvCxnSpPr>
          <p:nvPr/>
        </p:nvCxnSpPr>
        <p:spPr>
          <a:xfrm flipH="1">
            <a:off x="3605159" y="3396792"/>
            <a:ext cx="2484872" cy="125079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03A8CB75-0720-3CC8-C008-38F6A537B592}"/>
              </a:ext>
            </a:extLst>
          </p:cNvPr>
          <p:cNvCxnSpPr>
            <a:cxnSpLocks/>
          </p:cNvCxnSpPr>
          <p:nvPr/>
        </p:nvCxnSpPr>
        <p:spPr>
          <a:xfrm flipV="1">
            <a:off x="6101971" y="2198077"/>
            <a:ext cx="2305883" cy="119871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479087E1-48DF-8075-251B-F1A76EDD1E66}"/>
              </a:ext>
            </a:extLst>
          </p:cNvPr>
          <p:cNvCxnSpPr>
            <a:cxnSpLocks/>
          </p:cNvCxnSpPr>
          <p:nvPr/>
        </p:nvCxnSpPr>
        <p:spPr>
          <a:xfrm>
            <a:off x="6101971" y="3396792"/>
            <a:ext cx="2714741" cy="133065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570B9EBC-30FE-07E1-740B-14AF84B6286C}"/>
              </a:ext>
            </a:extLst>
          </p:cNvPr>
          <p:cNvCxnSpPr>
            <a:cxnSpLocks/>
          </p:cNvCxnSpPr>
          <p:nvPr/>
        </p:nvCxnSpPr>
        <p:spPr>
          <a:xfrm flipH="1" flipV="1">
            <a:off x="3509562" y="2111489"/>
            <a:ext cx="2580469" cy="128530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Ovaal 3">
            <a:extLst>
              <a:ext uri="{FF2B5EF4-FFF2-40B4-BE49-F238E27FC236}">
                <a16:creationId xmlns:a16="http://schemas.microsoft.com/office/drawing/2014/main" id="{2F572ACF-E896-A70E-B371-F0DBBFEE15F2}"/>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CA1A6DE2-249B-8E80-B120-C21A1A21C151}"/>
              </a:ext>
            </a:extLst>
          </p:cNvPr>
          <p:cNvSpPr/>
          <p:nvPr/>
        </p:nvSpPr>
        <p:spPr>
          <a:xfrm>
            <a:off x="7899365" y="3809449"/>
            <a:ext cx="1834694" cy="1835999"/>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Ondertitel 2">
            <a:extLst>
              <a:ext uri="{FF2B5EF4-FFF2-40B4-BE49-F238E27FC236}">
                <a16:creationId xmlns:a16="http://schemas.microsoft.com/office/drawing/2014/main" id="{41B133FA-4F65-B591-24A4-695FF57740A4}"/>
              </a:ext>
            </a:extLst>
          </p:cNvPr>
          <p:cNvSpPr txBox="1">
            <a:spLocks/>
          </p:cNvSpPr>
          <p:nvPr/>
        </p:nvSpPr>
        <p:spPr>
          <a:xfrm>
            <a:off x="5078304" y="2886911"/>
            <a:ext cx="2056924" cy="1019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Voldoende duurzame </a:t>
            </a:r>
            <a:br>
              <a:rPr lang="nl-NL" sz="1800" b="1" dirty="0"/>
            </a:br>
            <a:r>
              <a:rPr lang="nl-NL" sz="1800" b="1" dirty="0"/>
              <a:t>woningen voor </a:t>
            </a:r>
            <a:br>
              <a:rPr lang="nl-NL" sz="1800" b="1" dirty="0"/>
            </a:br>
            <a:r>
              <a:rPr lang="nl-NL" sz="1800" b="1" dirty="0"/>
              <a:t>jong en oud</a:t>
            </a:r>
          </a:p>
        </p:txBody>
      </p:sp>
      <p:sp>
        <p:nvSpPr>
          <p:cNvPr id="53" name="Ondertitel 2">
            <a:extLst>
              <a:ext uri="{FF2B5EF4-FFF2-40B4-BE49-F238E27FC236}">
                <a16:creationId xmlns:a16="http://schemas.microsoft.com/office/drawing/2014/main" id="{D8AD0215-3FED-EBD7-3238-E0C27F4289FF}"/>
              </a:ext>
            </a:extLst>
          </p:cNvPr>
          <p:cNvSpPr txBox="1">
            <a:spLocks/>
          </p:cNvSpPr>
          <p:nvPr/>
        </p:nvSpPr>
        <p:spPr>
          <a:xfrm>
            <a:off x="9813007" y="4260510"/>
            <a:ext cx="1611947" cy="270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Woonzorgvisie</a:t>
            </a:r>
          </a:p>
        </p:txBody>
      </p:sp>
      <p:pic>
        <p:nvPicPr>
          <p:cNvPr id="2" name="Dia 2.mp3">
            <a:extLst>
              <a:ext uri="{FF2B5EF4-FFF2-40B4-BE49-F238E27FC236}">
                <a16:creationId xmlns:a16="http://schemas.microsoft.com/office/drawing/2014/main" id="{3A57FA11-998E-6F57-E529-86FE65242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9223" y="6091416"/>
            <a:ext cx="413428" cy="413428"/>
          </a:xfrm>
          <a:prstGeom prst="rect">
            <a:avLst/>
          </a:prstGeom>
          <a:noFill/>
        </p:spPr>
      </p:pic>
      <p:sp>
        <p:nvSpPr>
          <p:cNvPr id="3" name="Tekstvak 2">
            <a:extLst>
              <a:ext uri="{FF2B5EF4-FFF2-40B4-BE49-F238E27FC236}">
                <a16:creationId xmlns:a16="http://schemas.microsoft.com/office/drawing/2014/main" id="{2CA09252-5A46-A457-54E2-92C8807B9D9F}"/>
              </a:ext>
            </a:extLst>
          </p:cNvPr>
          <p:cNvSpPr txBox="1"/>
          <p:nvPr/>
        </p:nvSpPr>
        <p:spPr>
          <a:xfrm>
            <a:off x="13078691" y="3574473"/>
            <a:ext cx="184731" cy="369332"/>
          </a:xfrm>
          <a:prstGeom prst="rect">
            <a:avLst/>
          </a:prstGeom>
          <a:noFill/>
        </p:spPr>
        <p:txBody>
          <a:bodyPr wrap="none" rtlCol="0">
            <a:spAutoFit/>
          </a:bodyPr>
          <a:lstStyle/>
          <a:p>
            <a:endParaRPr lang="nl-NL" dirty="0"/>
          </a:p>
        </p:txBody>
      </p:sp>
      <p:sp>
        <p:nvSpPr>
          <p:cNvPr id="21" name="Ondertitel 2">
            <a:extLst>
              <a:ext uri="{FF2B5EF4-FFF2-40B4-BE49-F238E27FC236}">
                <a16:creationId xmlns:a16="http://schemas.microsoft.com/office/drawing/2014/main" id="{E97DE250-1E65-96B8-03B0-38053E3685AD}"/>
              </a:ext>
            </a:extLst>
          </p:cNvPr>
          <p:cNvSpPr txBox="1">
            <a:spLocks/>
          </p:cNvSpPr>
          <p:nvPr/>
        </p:nvSpPr>
        <p:spPr>
          <a:xfrm>
            <a:off x="9994398" y="1882059"/>
            <a:ext cx="1713129" cy="42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Bouwen van 8.450</a:t>
            </a:r>
            <a:br>
              <a:rPr lang="nl-NL" sz="1100" dirty="0"/>
            </a:br>
            <a:r>
              <a:rPr lang="nl-NL" sz="1100" dirty="0"/>
              <a:t>woningen voor 2030.</a:t>
            </a:r>
          </a:p>
        </p:txBody>
      </p:sp>
      <p:sp>
        <p:nvSpPr>
          <p:cNvPr id="37" name="Ovaal 36">
            <a:extLst>
              <a:ext uri="{FF2B5EF4-FFF2-40B4-BE49-F238E27FC236}">
                <a16:creationId xmlns:a16="http://schemas.microsoft.com/office/drawing/2014/main" id="{E83CDC0B-6EAA-61A2-8BBC-E53F3A98469C}"/>
              </a:ext>
            </a:extLst>
          </p:cNvPr>
          <p:cNvSpPr/>
          <p:nvPr/>
        </p:nvSpPr>
        <p:spPr>
          <a:xfrm>
            <a:off x="2377892" y="3885304"/>
            <a:ext cx="2146085" cy="2147611"/>
          </a:xfrm>
          <a:prstGeom prst="ellipse">
            <a:avLst/>
          </a:prstGeom>
          <a:blipFill>
            <a:blip r:embed="rId6"/>
            <a:stretch>
              <a:fillRect l="-2979" r="-22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Ondertitel 2">
            <a:extLst>
              <a:ext uri="{FF2B5EF4-FFF2-40B4-BE49-F238E27FC236}">
                <a16:creationId xmlns:a16="http://schemas.microsoft.com/office/drawing/2014/main" id="{C0E8393A-D962-0618-EC46-C2FB215E93D8}"/>
              </a:ext>
            </a:extLst>
          </p:cNvPr>
          <p:cNvSpPr txBox="1">
            <a:spLocks/>
          </p:cNvSpPr>
          <p:nvPr/>
        </p:nvSpPr>
        <p:spPr>
          <a:xfrm>
            <a:off x="427892" y="4787319"/>
            <a:ext cx="1880285" cy="830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Via bijeenkomsten (versnellingstafels) knelpunten gezamenlijk met markt oplossen.</a:t>
            </a:r>
          </a:p>
          <a:p>
            <a:pPr marL="0" indent="0" algn="r">
              <a:lnSpc>
                <a:spcPct val="100000"/>
              </a:lnSpc>
              <a:buNone/>
            </a:pPr>
            <a:endParaRPr lang="nl-NL" sz="1100" dirty="0"/>
          </a:p>
        </p:txBody>
      </p:sp>
      <p:sp>
        <p:nvSpPr>
          <p:cNvPr id="43" name="Ondertitel 2">
            <a:extLst>
              <a:ext uri="{FF2B5EF4-FFF2-40B4-BE49-F238E27FC236}">
                <a16:creationId xmlns:a16="http://schemas.microsoft.com/office/drawing/2014/main" id="{DD793B09-B179-4A04-19EB-718E5CBAE8B3}"/>
              </a:ext>
            </a:extLst>
          </p:cNvPr>
          <p:cNvSpPr txBox="1">
            <a:spLocks/>
          </p:cNvSpPr>
          <p:nvPr/>
        </p:nvSpPr>
        <p:spPr>
          <a:xfrm>
            <a:off x="9994398" y="1675402"/>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Woondeal NHN</a:t>
            </a:r>
          </a:p>
        </p:txBody>
      </p:sp>
      <p:sp>
        <p:nvSpPr>
          <p:cNvPr id="44" name="Ondertitel 2">
            <a:extLst>
              <a:ext uri="{FF2B5EF4-FFF2-40B4-BE49-F238E27FC236}">
                <a16:creationId xmlns:a16="http://schemas.microsoft.com/office/drawing/2014/main" id="{2B3E2C1C-E320-5D5B-D757-F3131F0E9D58}"/>
              </a:ext>
            </a:extLst>
          </p:cNvPr>
          <p:cNvSpPr txBox="1">
            <a:spLocks/>
          </p:cNvSpPr>
          <p:nvPr/>
        </p:nvSpPr>
        <p:spPr>
          <a:xfrm>
            <a:off x="9817476" y="4479716"/>
            <a:ext cx="2183626"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Afspraken gemaakt over </a:t>
            </a:r>
            <a:br>
              <a:rPr lang="nl-NL" sz="1100" dirty="0"/>
            </a:br>
            <a:r>
              <a:rPr lang="nl-NL" sz="1100" dirty="0"/>
              <a:t>hoe en waar voldoende </a:t>
            </a:r>
            <a:br>
              <a:rPr lang="nl-NL" sz="1100" dirty="0"/>
            </a:br>
            <a:r>
              <a:rPr lang="nl-NL" sz="1100" dirty="0"/>
              <a:t>huisvesting met oog voor snellere vergrijzing dan de rest van Nederland.</a:t>
            </a:r>
          </a:p>
        </p:txBody>
      </p:sp>
      <p:sp>
        <p:nvSpPr>
          <p:cNvPr id="6" name="Ondertitel 2">
            <a:extLst>
              <a:ext uri="{FF2B5EF4-FFF2-40B4-BE49-F238E27FC236}">
                <a16:creationId xmlns:a16="http://schemas.microsoft.com/office/drawing/2014/main" id="{FBE24C37-3E2C-A90B-C075-4B31277E4CE3}"/>
              </a:ext>
            </a:extLst>
          </p:cNvPr>
          <p:cNvSpPr txBox="1">
            <a:spLocks/>
          </p:cNvSpPr>
          <p:nvPr/>
        </p:nvSpPr>
        <p:spPr>
          <a:xfrm>
            <a:off x="360491" y="4395831"/>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Versnelling woningbouw</a:t>
            </a:r>
          </a:p>
        </p:txBody>
      </p:sp>
      <p:grpSp>
        <p:nvGrpSpPr>
          <p:cNvPr id="13" name="Groep 12">
            <a:extLst>
              <a:ext uri="{FF2B5EF4-FFF2-40B4-BE49-F238E27FC236}">
                <a16:creationId xmlns:a16="http://schemas.microsoft.com/office/drawing/2014/main" id="{373D1329-32BF-6087-1DFE-7A42E1CFC29C}"/>
              </a:ext>
            </a:extLst>
          </p:cNvPr>
          <p:cNvGrpSpPr/>
          <p:nvPr/>
        </p:nvGrpSpPr>
        <p:grpSpPr>
          <a:xfrm>
            <a:off x="6231963" y="4207869"/>
            <a:ext cx="1240786" cy="1242000"/>
            <a:chOff x="3666073" y="630992"/>
            <a:chExt cx="1304905" cy="1269736"/>
          </a:xfrm>
        </p:grpSpPr>
        <p:sp>
          <p:nvSpPr>
            <p:cNvPr id="14" name="Ovaal 13">
              <a:extLst>
                <a:ext uri="{FF2B5EF4-FFF2-40B4-BE49-F238E27FC236}">
                  <a16:creationId xmlns:a16="http://schemas.microsoft.com/office/drawing/2014/main" id="{C1926ED9-16D6-D885-58AD-8EF2AF09772F}"/>
                </a:ext>
              </a:extLst>
            </p:cNvPr>
            <p:cNvSpPr/>
            <p:nvPr/>
          </p:nvSpPr>
          <p:spPr>
            <a:xfrm>
              <a:off x="3666073" y="630992"/>
              <a:ext cx="1304905" cy="126973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5" name="Graphic 14">
              <a:extLst>
                <a:ext uri="{FF2B5EF4-FFF2-40B4-BE49-F238E27FC236}">
                  <a16:creationId xmlns:a16="http://schemas.microsoft.com/office/drawing/2014/main" id="{9A94F936-365D-9F7F-80CF-1768260329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98" y="744063"/>
              <a:ext cx="878653" cy="878653"/>
            </a:xfrm>
            <a:prstGeom prst="rect">
              <a:avLst/>
            </a:prstGeom>
          </p:spPr>
        </p:pic>
      </p:grpSp>
      <p:sp>
        <p:nvSpPr>
          <p:cNvPr id="8" name="Ovaal 7">
            <a:extLst>
              <a:ext uri="{FF2B5EF4-FFF2-40B4-BE49-F238E27FC236}">
                <a16:creationId xmlns:a16="http://schemas.microsoft.com/office/drawing/2014/main" id="{83F61113-87DB-2BC1-9903-0CE2E0BC2502}"/>
              </a:ext>
            </a:extLst>
          </p:cNvPr>
          <p:cNvSpPr/>
          <p:nvPr/>
        </p:nvSpPr>
        <p:spPr>
          <a:xfrm>
            <a:off x="7744208" y="931220"/>
            <a:ext cx="2184201" cy="2183039"/>
          </a:xfrm>
          <a:prstGeom prst="ellipse">
            <a:avLst/>
          </a:prstGeom>
          <a:blipFill>
            <a:blip r:embed="rId9"/>
            <a:stretch>
              <a:fillRect l="-21985" t="-15511" r="-21985" b="-18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A72B93C5-2158-DED7-2F8E-B3F2B2B0BDD6}"/>
              </a:ext>
            </a:extLst>
          </p:cNvPr>
          <p:cNvSpPr/>
          <p:nvPr/>
        </p:nvSpPr>
        <p:spPr>
          <a:xfrm>
            <a:off x="2592108" y="1193521"/>
            <a:ext cx="1834908" cy="1835999"/>
          </a:xfrm>
          <a:prstGeom prst="ellipse">
            <a:avLst/>
          </a:prstGeom>
          <a:blipFill>
            <a:blip r:embed="rId10"/>
            <a:stretch>
              <a:fillRect l="-36275" r="-362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ndertitel 2">
            <a:extLst>
              <a:ext uri="{FF2B5EF4-FFF2-40B4-BE49-F238E27FC236}">
                <a16:creationId xmlns:a16="http://schemas.microsoft.com/office/drawing/2014/main" id="{7593DFFD-1CB0-3F2C-FAF5-8BFCCEC623C0}"/>
              </a:ext>
            </a:extLst>
          </p:cNvPr>
          <p:cNvSpPr txBox="1">
            <a:spLocks/>
          </p:cNvSpPr>
          <p:nvPr/>
        </p:nvSpPr>
        <p:spPr>
          <a:xfrm>
            <a:off x="642485" y="1971469"/>
            <a:ext cx="1880285"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Er is aandacht voor huisvesting en integratie van deze mensen.</a:t>
            </a:r>
          </a:p>
        </p:txBody>
      </p:sp>
      <p:sp>
        <p:nvSpPr>
          <p:cNvPr id="16" name="Ondertitel 2">
            <a:extLst>
              <a:ext uri="{FF2B5EF4-FFF2-40B4-BE49-F238E27FC236}">
                <a16:creationId xmlns:a16="http://schemas.microsoft.com/office/drawing/2014/main" id="{045ECA01-D013-1154-8F92-32BA1CADF553}"/>
              </a:ext>
            </a:extLst>
          </p:cNvPr>
          <p:cNvSpPr txBox="1">
            <a:spLocks/>
          </p:cNvSpPr>
          <p:nvPr/>
        </p:nvSpPr>
        <p:spPr>
          <a:xfrm>
            <a:off x="910823" y="1590124"/>
            <a:ext cx="1611947"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Arbeidsmigranten</a:t>
            </a:r>
            <a:br>
              <a:rPr lang="nl-NL" sz="1200" b="1" dirty="0">
                <a:solidFill>
                  <a:srgbClr val="1C6D8D"/>
                </a:solidFill>
              </a:rPr>
            </a:br>
            <a:r>
              <a:rPr lang="nl-NL" sz="1200" b="1" dirty="0">
                <a:solidFill>
                  <a:srgbClr val="1C6D8D"/>
                </a:solidFill>
              </a:rPr>
              <a:t>voor economie</a:t>
            </a:r>
          </a:p>
        </p:txBody>
      </p:sp>
      <p:sp>
        <p:nvSpPr>
          <p:cNvPr id="7" name="Ondertitel 2">
            <a:extLst>
              <a:ext uri="{FF2B5EF4-FFF2-40B4-BE49-F238E27FC236}">
                <a16:creationId xmlns:a16="http://schemas.microsoft.com/office/drawing/2014/main" id="{0AA65E4A-FD0A-316D-8B27-ABA1CF64610D}"/>
              </a:ext>
            </a:extLst>
          </p:cNvPr>
          <p:cNvSpPr txBox="1">
            <a:spLocks/>
          </p:cNvSpPr>
          <p:nvPr/>
        </p:nvSpPr>
        <p:spPr>
          <a:xfrm>
            <a:off x="663426" y="618089"/>
            <a:ext cx="2832432"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Wonen</a:t>
            </a:r>
          </a:p>
        </p:txBody>
      </p:sp>
      <p:sp>
        <p:nvSpPr>
          <p:cNvPr id="5" name="Speech Bubble: Rectangle with Corners Rounded 4">
            <a:extLst>
              <a:ext uri="{FF2B5EF4-FFF2-40B4-BE49-F238E27FC236}">
                <a16:creationId xmlns:a16="http://schemas.microsoft.com/office/drawing/2014/main" id="{7A4F2CE9-E0F2-DC42-B4DB-09759E3B3CDC}"/>
              </a:ext>
            </a:extLst>
          </p:cNvPr>
          <p:cNvSpPr/>
          <p:nvPr/>
        </p:nvSpPr>
        <p:spPr>
          <a:xfrm rot="-180000">
            <a:off x="10859967" y="5572957"/>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235732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ndmatige invoer 3">
            <a:extLst>
              <a:ext uri="{FF2B5EF4-FFF2-40B4-BE49-F238E27FC236}">
                <a16:creationId xmlns:a16="http://schemas.microsoft.com/office/drawing/2014/main" id="{8D193F22-5757-257D-50DC-726AE23615C3}"/>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7" name="Rechte verbindingslijn 26">
            <a:extLst>
              <a:ext uri="{FF2B5EF4-FFF2-40B4-BE49-F238E27FC236}">
                <a16:creationId xmlns:a16="http://schemas.microsoft.com/office/drawing/2014/main" id="{BC8F9F49-CB56-C366-25FC-14499A40346D}"/>
              </a:ext>
            </a:extLst>
          </p:cNvPr>
          <p:cNvCxnSpPr>
            <a:cxnSpLocks/>
          </p:cNvCxnSpPr>
          <p:nvPr/>
        </p:nvCxnSpPr>
        <p:spPr>
          <a:xfrm flipH="1" flipV="1">
            <a:off x="3504459" y="2256587"/>
            <a:ext cx="2591541" cy="117241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1BD16874-A3B8-C6BC-E223-3943E9ED8320}"/>
              </a:ext>
            </a:extLst>
          </p:cNvPr>
          <p:cNvCxnSpPr>
            <a:cxnSpLocks/>
          </p:cNvCxnSpPr>
          <p:nvPr/>
        </p:nvCxnSpPr>
        <p:spPr>
          <a:xfrm flipH="1">
            <a:off x="3280527" y="3419340"/>
            <a:ext cx="2815473" cy="111685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760FE316-F195-3676-9DC4-B3F8B256D335}"/>
              </a:ext>
            </a:extLst>
          </p:cNvPr>
          <p:cNvCxnSpPr>
            <a:cxnSpLocks/>
          </p:cNvCxnSpPr>
          <p:nvPr/>
        </p:nvCxnSpPr>
        <p:spPr>
          <a:xfrm>
            <a:off x="6084746" y="3415925"/>
            <a:ext cx="1697232" cy="216982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7E10AC88-DDB3-BB19-D760-FBF6F1FB712F}"/>
              </a:ext>
            </a:extLst>
          </p:cNvPr>
          <p:cNvCxnSpPr>
            <a:cxnSpLocks/>
          </p:cNvCxnSpPr>
          <p:nvPr/>
        </p:nvCxnSpPr>
        <p:spPr>
          <a:xfrm>
            <a:off x="6108437" y="3448892"/>
            <a:ext cx="2935583" cy="23131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9E4345EB-74E9-50C1-1C6E-344C4C8875CE}"/>
              </a:ext>
            </a:extLst>
          </p:cNvPr>
          <p:cNvCxnSpPr>
            <a:cxnSpLocks/>
          </p:cNvCxnSpPr>
          <p:nvPr/>
        </p:nvCxnSpPr>
        <p:spPr>
          <a:xfrm flipV="1">
            <a:off x="6108437" y="1317340"/>
            <a:ext cx="1978769" cy="21051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38201A09-1A7B-5128-4C65-A4C78DB7D385}"/>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BD3CDFAF-9CE2-DD48-A8CF-9B0BF60E97FD}"/>
              </a:ext>
            </a:extLst>
          </p:cNvPr>
          <p:cNvSpPr txBox="1">
            <a:spLocks/>
          </p:cNvSpPr>
          <p:nvPr/>
        </p:nvSpPr>
        <p:spPr>
          <a:xfrm>
            <a:off x="4679784" y="2493078"/>
            <a:ext cx="2832432" cy="1987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Goed </a:t>
            </a:r>
            <a:br>
              <a:rPr lang="nl-NL" sz="1800" b="1" dirty="0"/>
            </a:br>
            <a:r>
              <a:rPr lang="nl-NL" sz="1800" b="1" dirty="0"/>
              <a:t>ondernemers-</a:t>
            </a:r>
            <a:br>
              <a:rPr lang="nl-NL" sz="1800" b="1" dirty="0"/>
            </a:br>
            <a:r>
              <a:rPr lang="nl-NL" sz="1800" b="1" dirty="0"/>
              <a:t>klimaat door ruimte voor vestiging, innovatie en aantrekken van werknemers</a:t>
            </a:r>
          </a:p>
        </p:txBody>
      </p:sp>
      <p:sp>
        <p:nvSpPr>
          <p:cNvPr id="9" name="Ovaal 8">
            <a:extLst>
              <a:ext uri="{FF2B5EF4-FFF2-40B4-BE49-F238E27FC236}">
                <a16:creationId xmlns:a16="http://schemas.microsoft.com/office/drawing/2014/main" id="{EEA2A4ED-EF12-F42A-BA5B-22E01C168E78}"/>
              </a:ext>
            </a:extLst>
          </p:cNvPr>
          <p:cNvSpPr/>
          <p:nvPr/>
        </p:nvSpPr>
        <p:spPr>
          <a:xfrm>
            <a:off x="8126673" y="2762205"/>
            <a:ext cx="1834694" cy="1835999"/>
          </a:xfrm>
          <a:prstGeom prst="ellipse">
            <a:avLst/>
          </a:prstGeom>
          <a:blipFill>
            <a:blip r:embed="rId4"/>
            <a:stretch>
              <a:fillRect l="-2979" r="-22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1E564964-60D3-BD1A-8AE2-50DB51A67A98}"/>
              </a:ext>
            </a:extLst>
          </p:cNvPr>
          <p:cNvSpPr/>
          <p:nvPr/>
        </p:nvSpPr>
        <p:spPr>
          <a:xfrm>
            <a:off x="6815172" y="4603077"/>
            <a:ext cx="1944089" cy="1945472"/>
          </a:xfrm>
          <a:prstGeom prst="ellipse">
            <a:avLst/>
          </a:prstGeom>
          <a:blipFill>
            <a:blip r:embed="rId5"/>
            <a:stretch>
              <a:fillRect l="-2979" r="-22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ndertitel 2">
            <a:extLst>
              <a:ext uri="{FF2B5EF4-FFF2-40B4-BE49-F238E27FC236}">
                <a16:creationId xmlns:a16="http://schemas.microsoft.com/office/drawing/2014/main" id="{79532E83-4A64-0031-3AE2-C96A83D87C15}"/>
              </a:ext>
            </a:extLst>
          </p:cNvPr>
          <p:cNvSpPr txBox="1">
            <a:spLocks/>
          </p:cNvSpPr>
          <p:nvPr/>
        </p:nvSpPr>
        <p:spPr>
          <a:xfrm>
            <a:off x="451816" y="4471347"/>
            <a:ext cx="1713129" cy="800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Businessplan ligt klaar voor het opzetten van een loket voor vragen van ondernemers.</a:t>
            </a:r>
          </a:p>
        </p:txBody>
      </p:sp>
      <p:sp>
        <p:nvSpPr>
          <p:cNvPr id="13" name="Ondertitel 2">
            <a:extLst>
              <a:ext uri="{FF2B5EF4-FFF2-40B4-BE49-F238E27FC236}">
                <a16:creationId xmlns:a16="http://schemas.microsoft.com/office/drawing/2014/main" id="{86931746-D8AC-341C-31C9-E421974A58A0}"/>
              </a:ext>
            </a:extLst>
          </p:cNvPr>
          <p:cNvSpPr txBox="1">
            <a:spLocks/>
          </p:cNvSpPr>
          <p:nvPr/>
        </p:nvSpPr>
        <p:spPr>
          <a:xfrm>
            <a:off x="226382" y="4076360"/>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Duurzaam Ondernemersloket</a:t>
            </a:r>
          </a:p>
        </p:txBody>
      </p:sp>
      <p:sp>
        <p:nvSpPr>
          <p:cNvPr id="16" name="Ondertitel 2">
            <a:extLst>
              <a:ext uri="{FF2B5EF4-FFF2-40B4-BE49-F238E27FC236}">
                <a16:creationId xmlns:a16="http://schemas.microsoft.com/office/drawing/2014/main" id="{FDCE468A-3A3A-228D-13F5-96091AC4E421}"/>
              </a:ext>
            </a:extLst>
          </p:cNvPr>
          <p:cNvSpPr txBox="1">
            <a:spLocks/>
          </p:cNvSpPr>
          <p:nvPr/>
        </p:nvSpPr>
        <p:spPr>
          <a:xfrm>
            <a:off x="9270577" y="688968"/>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Economische agenda NHN</a:t>
            </a:r>
          </a:p>
        </p:txBody>
      </p:sp>
      <p:sp>
        <p:nvSpPr>
          <p:cNvPr id="17" name="Ondertitel 2">
            <a:extLst>
              <a:ext uri="{FF2B5EF4-FFF2-40B4-BE49-F238E27FC236}">
                <a16:creationId xmlns:a16="http://schemas.microsoft.com/office/drawing/2014/main" id="{838A7109-118D-A5DD-4514-05A4369C4AD0}"/>
              </a:ext>
            </a:extLst>
          </p:cNvPr>
          <p:cNvSpPr txBox="1">
            <a:spLocks/>
          </p:cNvSpPr>
          <p:nvPr/>
        </p:nvSpPr>
        <p:spPr>
          <a:xfrm>
            <a:off x="9275046" y="1088497"/>
            <a:ext cx="2183626"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Agenda met focus op ondernemerschap en werkgelegenheid, samen met regio’s Alkmaar en de provincie Noord-Holland.</a:t>
            </a:r>
          </a:p>
        </p:txBody>
      </p:sp>
      <p:sp>
        <p:nvSpPr>
          <p:cNvPr id="18" name="Ondertitel 2">
            <a:extLst>
              <a:ext uri="{FF2B5EF4-FFF2-40B4-BE49-F238E27FC236}">
                <a16:creationId xmlns:a16="http://schemas.microsoft.com/office/drawing/2014/main" id="{953E8315-1DB3-B406-8E6D-14A0D982DF4C}"/>
              </a:ext>
            </a:extLst>
          </p:cNvPr>
          <p:cNvSpPr txBox="1">
            <a:spLocks/>
          </p:cNvSpPr>
          <p:nvPr/>
        </p:nvSpPr>
        <p:spPr>
          <a:xfrm>
            <a:off x="10076550" y="3083376"/>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Onderzoek</a:t>
            </a:r>
          </a:p>
        </p:txBody>
      </p:sp>
      <p:sp>
        <p:nvSpPr>
          <p:cNvPr id="19" name="Ondertitel 2">
            <a:extLst>
              <a:ext uri="{FF2B5EF4-FFF2-40B4-BE49-F238E27FC236}">
                <a16:creationId xmlns:a16="http://schemas.microsoft.com/office/drawing/2014/main" id="{49AD9CF7-1613-3DB2-48F0-F78558BC5802}"/>
              </a:ext>
            </a:extLst>
          </p:cNvPr>
          <p:cNvSpPr txBox="1">
            <a:spLocks/>
          </p:cNvSpPr>
          <p:nvPr/>
        </p:nvSpPr>
        <p:spPr>
          <a:xfrm>
            <a:off x="10081019" y="3292100"/>
            <a:ext cx="1793378"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Naar de aantrekkings-</a:t>
            </a:r>
            <a:br>
              <a:rPr lang="nl-NL" sz="1100" dirty="0"/>
            </a:br>
            <a:r>
              <a:rPr lang="nl-NL" sz="1100" dirty="0"/>
              <a:t>kracht bedrijven op basis van de regionale en energiebehoefte </a:t>
            </a:r>
            <a:br>
              <a:rPr lang="nl-NL" sz="1100" dirty="0"/>
            </a:br>
            <a:r>
              <a:rPr lang="nl-NL" sz="1100" dirty="0"/>
              <a:t>na 2030.</a:t>
            </a:r>
          </a:p>
        </p:txBody>
      </p:sp>
      <p:sp>
        <p:nvSpPr>
          <p:cNvPr id="21" name="Ondertitel 2">
            <a:extLst>
              <a:ext uri="{FF2B5EF4-FFF2-40B4-BE49-F238E27FC236}">
                <a16:creationId xmlns:a16="http://schemas.microsoft.com/office/drawing/2014/main" id="{6F8B0A4E-7B61-1740-4B66-F064AAE30C6F}"/>
              </a:ext>
            </a:extLst>
          </p:cNvPr>
          <p:cNvSpPr txBox="1">
            <a:spLocks/>
          </p:cNvSpPr>
          <p:nvPr/>
        </p:nvSpPr>
        <p:spPr>
          <a:xfrm>
            <a:off x="8825250" y="5051057"/>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Bedrijventerreinen</a:t>
            </a:r>
          </a:p>
        </p:txBody>
      </p:sp>
      <p:sp>
        <p:nvSpPr>
          <p:cNvPr id="22" name="Ondertitel 2">
            <a:extLst>
              <a:ext uri="{FF2B5EF4-FFF2-40B4-BE49-F238E27FC236}">
                <a16:creationId xmlns:a16="http://schemas.microsoft.com/office/drawing/2014/main" id="{1190A810-6DD0-DDDD-2230-77D6BFF758B4}"/>
              </a:ext>
            </a:extLst>
          </p:cNvPr>
          <p:cNvSpPr txBox="1">
            <a:spLocks/>
          </p:cNvSpPr>
          <p:nvPr/>
        </p:nvSpPr>
        <p:spPr>
          <a:xfrm>
            <a:off x="8829718" y="5258841"/>
            <a:ext cx="2216973" cy="1264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In 2025 is een behoefteraming werklocaties uitgevoerd. Op basis daarvan wordt in 2026 een nieuwe strategie en convenant werklocaties opgesteld.</a:t>
            </a:r>
          </a:p>
        </p:txBody>
      </p:sp>
      <p:sp>
        <p:nvSpPr>
          <p:cNvPr id="24" name="Ovaal 23">
            <a:extLst>
              <a:ext uri="{FF2B5EF4-FFF2-40B4-BE49-F238E27FC236}">
                <a16:creationId xmlns:a16="http://schemas.microsoft.com/office/drawing/2014/main" id="{7EC5C91E-DA3A-B316-8A52-B294306B9A05}"/>
              </a:ext>
            </a:extLst>
          </p:cNvPr>
          <p:cNvSpPr/>
          <p:nvPr/>
        </p:nvSpPr>
        <p:spPr>
          <a:xfrm>
            <a:off x="4656920" y="1303513"/>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6" name="Graphic 25">
            <a:extLst>
              <a:ext uri="{FF2B5EF4-FFF2-40B4-BE49-F238E27FC236}">
                <a16:creationId xmlns:a16="http://schemas.microsoft.com/office/drawing/2014/main" id="{21792404-6193-03C2-2502-8F5C4A0E2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18447" y="1549286"/>
            <a:ext cx="717731" cy="737997"/>
          </a:xfrm>
          <a:prstGeom prst="rect">
            <a:avLst/>
          </a:prstGeom>
        </p:spPr>
      </p:pic>
      <p:pic>
        <p:nvPicPr>
          <p:cNvPr id="44" name="Dia 3.mp3">
            <a:hlinkClick r:id="" action="ppaction://media"/>
            <a:extLst>
              <a:ext uri="{FF2B5EF4-FFF2-40B4-BE49-F238E27FC236}">
                <a16:creationId xmlns:a16="http://schemas.microsoft.com/office/drawing/2014/main" id="{A3D77D73-A88B-563E-E60F-46563030E8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9223" y="6091416"/>
            <a:ext cx="413428" cy="413428"/>
          </a:xfrm>
          <a:prstGeom prst="rect">
            <a:avLst/>
          </a:prstGeom>
        </p:spPr>
      </p:pic>
      <p:sp>
        <p:nvSpPr>
          <p:cNvPr id="45" name="Ondertitel 2">
            <a:extLst>
              <a:ext uri="{FF2B5EF4-FFF2-40B4-BE49-F238E27FC236}">
                <a16:creationId xmlns:a16="http://schemas.microsoft.com/office/drawing/2014/main" id="{F1EF70DE-9800-54EB-6C45-A9B4150A65D3}"/>
              </a:ext>
            </a:extLst>
          </p:cNvPr>
          <p:cNvSpPr txBox="1">
            <a:spLocks/>
          </p:cNvSpPr>
          <p:nvPr/>
        </p:nvSpPr>
        <p:spPr>
          <a:xfrm>
            <a:off x="814402" y="2018736"/>
            <a:ext cx="1713129" cy="113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Dit plan is samen met het Ontwikkelings-bedrijf NHN voor heel Noord-Holland Noord opgesteld.</a:t>
            </a:r>
          </a:p>
        </p:txBody>
      </p:sp>
      <p:sp>
        <p:nvSpPr>
          <p:cNvPr id="46" name="Ondertitel 2">
            <a:extLst>
              <a:ext uri="{FF2B5EF4-FFF2-40B4-BE49-F238E27FC236}">
                <a16:creationId xmlns:a16="http://schemas.microsoft.com/office/drawing/2014/main" id="{32FE3FAA-3DED-566B-7A79-BFDCADD57B4B}"/>
              </a:ext>
            </a:extLst>
          </p:cNvPr>
          <p:cNvSpPr txBox="1">
            <a:spLocks/>
          </p:cNvSpPr>
          <p:nvPr/>
        </p:nvSpPr>
        <p:spPr>
          <a:xfrm>
            <a:off x="588968" y="1643555"/>
            <a:ext cx="1933984" cy="46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Meerjarenplan Economie NHN</a:t>
            </a:r>
          </a:p>
        </p:txBody>
      </p:sp>
      <p:sp>
        <p:nvSpPr>
          <p:cNvPr id="2" name="Ondertitel 2">
            <a:extLst>
              <a:ext uri="{FF2B5EF4-FFF2-40B4-BE49-F238E27FC236}">
                <a16:creationId xmlns:a16="http://schemas.microsoft.com/office/drawing/2014/main" id="{2BBDD329-0411-DBFC-8481-B6D2E7B9951F}"/>
              </a:ext>
            </a:extLst>
          </p:cNvPr>
          <p:cNvSpPr txBox="1">
            <a:spLocks/>
          </p:cNvSpPr>
          <p:nvPr/>
        </p:nvSpPr>
        <p:spPr>
          <a:xfrm>
            <a:off x="663426" y="618089"/>
            <a:ext cx="2832432"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Werken</a:t>
            </a:r>
            <a:br>
              <a:rPr lang="nl-NL" b="1" dirty="0">
                <a:solidFill>
                  <a:srgbClr val="1C6D8D"/>
                </a:solidFill>
              </a:rPr>
            </a:br>
            <a:r>
              <a:rPr lang="nl-NL" b="1" dirty="0">
                <a:solidFill>
                  <a:srgbClr val="1C6D8D"/>
                </a:solidFill>
              </a:rPr>
              <a:t>(economie)</a:t>
            </a:r>
          </a:p>
        </p:txBody>
      </p:sp>
      <p:sp>
        <p:nvSpPr>
          <p:cNvPr id="23" name="Ovaal 22">
            <a:extLst>
              <a:ext uri="{FF2B5EF4-FFF2-40B4-BE49-F238E27FC236}">
                <a16:creationId xmlns:a16="http://schemas.microsoft.com/office/drawing/2014/main" id="{B862DAEF-2444-78E0-84A4-8074470D3A04}"/>
              </a:ext>
            </a:extLst>
          </p:cNvPr>
          <p:cNvSpPr/>
          <p:nvPr/>
        </p:nvSpPr>
        <p:spPr>
          <a:xfrm>
            <a:off x="6982986" y="344322"/>
            <a:ext cx="2134275" cy="2135544"/>
          </a:xfrm>
          <a:prstGeom prst="ellipse">
            <a:avLst/>
          </a:prstGeom>
          <a:blipFill>
            <a:blip r:embed="rId9"/>
            <a:stretch>
              <a:fillRect l="-36275" r="-362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Ovaal 24">
            <a:extLst>
              <a:ext uri="{FF2B5EF4-FFF2-40B4-BE49-F238E27FC236}">
                <a16:creationId xmlns:a16="http://schemas.microsoft.com/office/drawing/2014/main" id="{E548E662-F3F6-285F-5E9F-D21B37924068}"/>
              </a:ext>
            </a:extLst>
          </p:cNvPr>
          <p:cNvSpPr/>
          <p:nvPr/>
        </p:nvSpPr>
        <p:spPr>
          <a:xfrm>
            <a:off x="2260552" y="3486691"/>
            <a:ext cx="2084966" cy="2083858"/>
          </a:xfrm>
          <a:prstGeom prst="ellipse">
            <a:avLst/>
          </a:prstGeom>
          <a:blipFill dpi="0" rotWithShape="1">
            <a:blip r:embed="rId10"/>
            <a:srcRect/>
            <a:stretch>
              <a:fillRect l="-28232" r="-2823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Ovaal 27">
            <a:extLst>
              <a:ext uri="{FF2B5EF4-FFF2-40B4-BE49-F238E27FC236}">
                <a16:creationId xmlns:a16="http://schemas.microsoft.com/office/drawing/2014/main" id="{9A2B318F-D53D-7CBB-9436-FEF9568040AE}"/>
              </a:ext>
            </a:extLst>
          </p:cNvPr>
          <p:cNvSpPr/>
          <p:nvPr/>
        </p:nvSpPr>
        <p:spPr>
          <a:xfrm>
            <a:off x="2569504" y="1317340"/>
            <a:ext cx="1847390" cy="1848128"/>
          </a:xfrm>
          <a:prstGeom prst="ellipse">
            <a:avLst/>
          </a:prstGeom>
          <a:blipFill>
            <a:blip r:embed="rId11"/>
            <a:stretch>
              <a:fillRect l="-21985" t="-15511" r="-21985" b="-18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Speech Bubble: Rectangle with Corners Rounded 7">
            <a:extLst>
              <a:ext uri="{FF2B5EF4-FFF2-40B4-BE49-F238E27FC236}">
                <a16:creationId xmlns:a16="http://schemas.microsoft.com/office/drawing/2014/main" id="{DCCA84DA-B931-7379-3D18-5D84239B30D9}"/>
              </a:ext>
            </a:extLst>
          </p:cNvPr>
          <p:cNvSpPr/>
          <p:nvPr/>
        </p:nvSpPr>
        <p:spPr>
          <a:xfrm rot="-180000">
            <a:off x="10887845" y="5600835"/>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1218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6"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ndmatige invoer 3">
            <a:extLst>
              <a:ext uri="{FF2B5EF4-FFF2-40B4-BE49-F238E27FC236}">
                <a16:creationId xmlns:a16="http://schemas.microsoft.com/office/drawing/2014/main" id="{1317141A-FA20-FBED-955A-6FAD724C5EDA}"/>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a:extLst>
              <a:ext uri="{FF2B5EF4-FFF2-40B4-BE49-F238E27FC236}">
                <a16:creationId xmlns:a16="http://schemas.microsoft.com/office/drawing/2014/main" id="{7FB91288-AEE7-01A0-8E40-690D239C60F4}"/>
              </a:ext>
            </a:extLst>
          </p:cNvPr>
          <p:cNvCxnSpPr>
            <a:cxnSpLocks/>
          </p:cNvCxnSpPr>
          <p:nvPr/>
        </p:nvCxnSpPr>
        <p:spPr>
          <a:xfrm>
            <a:off x="6096000" y="3429000"/>
            <a:ext cx="2275789" cy="152718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3" name="Rechte verbindingslijn 22">
            <a:extLst>
              <a:ext uri="{FF2B5EF4-FFF2-40B4-BE49-F238E27FC236}">
                <a16:creationId xmlns:a16="http://schemas.microsoft.com/office/drawing/2014/main" id="{16864EFF-261B-5C03-5962-DF5A89E25C34}"/>
              </a:ext>
            </a:extLst>
          </p:cNvPr>
          <p:cNvCxnSpPr>
            <a:cxnSpLocks/>
          </p:cNvCxnSpPr>
          <p:nvPr/>
        </p:nvCxnSpPr>
        <p:spPr>
          <a:xfrm flipV="1">
            <a:off x="6112159" y="1918799"/>
            <a:ext cx="2648036" cy="151020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1B40FDEA-47A3-783A-8FCD-86BC4EA918D1}"/>
              </a:ext>
            </a:extLst>
          </p:cNvPr>
          <p:cNvCxnSpPr>
            <a:cxnSpLocks/>
          </p:cNvCxnSpPr>
          <p:nvPr/>
        </p:nvCxnSpPr>
        <p:spPr>
          <a:xfrm flipH="1">
            <a:off x="3508598" y="3429000"/>
            <a:ext cx="2610880" cy="68721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4D9DD2D1-8852-174E-14CB-B2487B01756C}"/>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EFB9A986-1407-FEF1-5CEF-C6636828073A}"/>
              </a:ext>
            </a:extLst>
          </p:cNvPr>
          <p:cNvSpPr txBox="1">
            <a:spLocks/>
          </p:cNvSpPr>
          <p:nvPr/>
        </p:nvSpPr>
        <p:spPr>
          <a:xfrm>
            <a:off x="4900840" y="2673821"/>
            <a:ext cx="2390319" cy="1642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Aantrekkelijke regio waar het voor inwoners en toeristen goed beleven en recreëren is</a:t>
            </a:r>
          </a:p>
        </p:txBody>
      </p:sp>
      <p:sp>
        <p:nvSpPr>
          <p:cNvPr id="8" name="Ovaal 7">
            <a:extLst>
              <a:ext uri="{FF2B5EF4-FFF2-40B4-BE49-F238E27FC236}">
                <a16:creationId xmlns:a16="http://schemas.microsoft.com/office/drawing/2014/main" id="{BA543FA8-08B0-C298-C2A2-DA73D2ED765D}"/>
              </a:ext>
            </a:extLst>
          </p:cNvPr>
          <p:cNvSpPr/>
          <p:nvPr/>
        </p:nvSpPr>
        <p:spPr>
          <a:xfrm>
            <a:off x="6050373" y="1280811"/>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a:extLst>
              <a:ext uri="{FF2B5EF4-FFF2-40B4-BE49-F238E27FC236}">
                <a16:creationId xmlns:a16="http://schemas.microsoft.com/office/drawing/2014/main" id="{447FEE90-318F-94F4-1601-352CDA53DC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9926" y="1533447"/>
            <a:ext cx="661679" cy="680165"/>
          </a:xfrm>
          <a:prstGeom prst="rect">
            <a:avLst/>
          </a:prstGeom>
        </p:spPr>
      </p:pic>
      <p:sp>
        <p:nvSpPr>
          <p:cNvPr id="11" name="Ovaal 10">
            <a:extLst>
              <a:ext uri="{FF2B5EF4-FFF2-40B4-BE49-F238E27FC236}">
                <a16:creationId xmlns:a16="http://schemas.microsoft.com/office/drawing/2014/main" id="{6DF1FA13-39DE-3823-5C24-90C0F283AD6E}"/>
              </a:ext>
            </a:extLst>
          </p:cNvPr>
          <p:cNvSpPr/>
          <p:nvPr/>
        </p:nvSpPr>
        <p:spPr>
          <a:xfrm>
            <a:off x="2464041" y="3174026"/>
            <a:ext cx="1974211" cy="1960621"/>
          </a:xfrm>
          <a:prstGeom prst="ellipse">
            <a:avLst/>
          </a:prstGeom>
          <a:blipFill>
            <a:blip r:embed="rId6"/>
            <a:stretch>
              <a:fillRect l="-21985" t="-13954" r="-21985" b="-9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ndertitel 2">
            <a:extLst>
              <a:ext uri="{FF2B5EF4-FFF2-40B4-BE49-F238E27FC236}">
                <a16:creationId xmlns:a16="http://schemas.microsoft.com/office/drawing/2014/main" id="{4BDB3A60-6B42-B9FE-50A1-BFC04907690B}"/>
              </a:ext>
            </a:extLst>
          </p:cNvPr>
          <p:cNvSpPr txBox="1">
            <a:spLocks/>
          </p:cNvSpPr>
          <p:nvPr/>
        </p:nvSpPr>
        <p:spPr>
          <a:xfrm>
            <a:off x="10093233" y="1154138"/>
            <a:ext cx="1611947"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Agenda Toerisme en recreatie</a:t>
            </a:r>
          </a:p>
        </p:txBody>
      </p:sp>
      <p:sp>
        <p:nvSpPr>
          <p:cNvPr id="15" name="Ondertitel 2">
            <a:extLst>
              <a:ext uri="{FF2B5EF4-FFF2-40B4-BE49-F238E27FC236}">
                <a16:creationId xmlns:a16="http://schemas.microsoft.com/office/drawing/2014/main" id="{AE0E5604-E65B-B4D9-33BC-0FD9975CA174}"/>
              </a:ext>
            </a:extLst>
          </p:cNvPr>
          <p:cNvSpPr txBox="1">
            <a:spLocks/>
          </p:cNvSpPr>
          <p:nvPr/>
        </p:nvSpPr>
        <p:spPr>
          <a:xfrm>
            <a:off x="10097702" y="1550975"/>
            <a:ext cx="1690545" cy="1783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Samen met inwoners en ondernemers is nagedacht hoe we de Kopregio nog aantrekkelijker kunnen maken. </a:t>
            </a:r>
            <a:br>
              <a:rPr lang="nl-NL" sz="1100" dirty="0"/>
            </a:br>
            <a:r>
              <a:rPr lang="nl-NL" sz="1100" dirty="0"/>
              <a:t>Dit is verwerkt in </a:t>
            </a:r>
            <a:br>
              <a:rPr lang="nl-NL" sz="1100" dirty="0"/>
            </a:br>
            <a:r>
              <a:rPr lang="nl-NL" sz="1100" dirty="0"/>
              <a:t>de Toerisme en Recreatie Agenda.</a:t>
            </a:r>
          </a:p>
        </p:txBody>
      </p:sp>
      <p:sp>
        <p:nvSpPr>
          <p:cNvPr id="16" name="Ondertitel 2">
            <a:extLst>
              <a:ext uri="{FF2B5EF4-FFF2-40B4-BE49-F238E27FC236}">
                <a16:creationId xmlns:a16="http://schemas.microsoft.com/office/drawing/2014/main" id="{BCCAE73B-D680-9F81-C773-A38F7BA56F5D}"/>
              </a:ext>
            </a:extLst>
          </p:cNvPr>
          <p:cNvSpPr txBox="1">
            <a:spLocks/>
          </p:cNvSpPr>
          <p:nvPr/>
        </p:nvSpPr>
        <p:spPr>
          <a:xfrm>
            <a:off x="9287910" y="4514525"/>
            <a:ext cx="1690545"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Versterking destinatiemarketing</a:t>
            </a:r>
          </a:p>
        </p:txBody>
      </p:sp>
      <p:sp>
        <p:nvSpPr>
          <p:cNvPr id="17" name="Ondertitel 2">
            <a:extLst>
              <a:ext uri="{FF2B5EF4-FFF2-40B4-BE49-F238E27FC236}">
                <a16:creationId xmlns:a16="http://schemas.microsoft.com/office/drawing/2014/main" id="{F1CC1CF9-0679-0D6C-6EE0-D0281C31F68D}"/>
              </a:ext>
            </a:extLst>
          </p:cNvPr>
          <p:cNvSpPr txBox="1">
            <a:spLocks/>
          </p:cNvSpPr>
          <p:nvPr/>
        </p:nvSpPr>
        <p:spPr>
          <a:xfrm>
            <a:off x="9292379" y="4901349"/>
            <a:ext cx="1690545" cy="619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err="1"/>
              <a:t>Visitkopvanholland.nl</a:t>
            </a:r>
            <a:r>
              <a:rPr lang="nl-NL" sz="1100" dirty="0"/>
              <a:t> is daar een mooi resultaat van.</a:t>
            </a:r>
          </a:p>
        </p:txBody>
      </p:sp>
      <p:sp>
        <p:nvSpPr>
          <p:cNvPr id="18" name="Ondertitel 2">
            <a:extLst>
              <a:ext uri="{FF2B5EF4-FFF2-40B4-BE49-F238E27FC236}">
                <a16:creationId xmlns:a16="http://schemas.microsoft.com/office/drawing/2014/main" id="{07C907CD-3990-1E67-3EAF-66EB10B97E9E}"/>
              </a:ext>
            </a:extLst>
          </p:cNvPr>
          <p:cNvSpPr txBox="1">
            <a:spLocks/>
          </p:cNvSpPr>
          <p:nvPr/>
        </p:nvSpPr>
        <p:spPr>
          <a:xfrm>
            <a:off x="707624" y="3208168"/>
            <a:ext cx="1690545" cy="441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Vitaal houden van vakantieparken</a:t>
            </a:r>
          </a:p>
        </p:txBody>
      </p:sp>
      <p:sp>
        <p:nvSpPr>
          <p:cNvPr id="19" name="Ondertitel 2">
            <a:extLst>
              <a:ext uri="{FF2B5EF4-FFF2-40B4-BE49-F238E27FC236}">
                <a16:creationId xmlns:a16="http://schemas.microsoft.com/office/drawing/2014/main" id="{A6F27600-1752-0D98-B1A3-993E08604995}"/>
              </a:ext>
            </a:extLst>
          </p:cNvPr>
          <p:cNvSpPr txBox="1">
            <a:spLocks/>
          </p:cNvSpPr>
          <p:nvPr/>
        </p:nvSpPr>
        <p:spPr>
          <a:xfrm>
            <a:off x="442769" y="3583459"/>
            <a:ext cx="1959870" cy="2340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Via het programma Vitale Verblijfsrecreatie NHN is, samen met de provincie Noord-Holland en regio’s Alkmaar en </a:t>
            </a:r>
            <a:r>
              <a:rPr lang="nl-NL" sz="1100" dirty="0" err="1"/>
              <a:t>Westfriesland</a:t>
            </a:r>
            <a:r>
              <a:rPr lang="nl-NL" sz="1100" dirty="0"/>
              <a:t>, succesvol ingezet om vakantieparken vitaal </a:t>
            </a:r>
            <a:br>
              <a:rPr lang="nl-NL" sz="1100" dirty="0"/>
            </a:br>
            <a:r>
              <a:rPr lang="nl-NL" sz="1100" dirty="0"/>
              <a:t>te houden. Door het beëindigen van de huidige opdracht wordt in 2026 een </a:t>
            </a:r>
            <a:r>
              <a:rPr lang="nl-NL" sz="1100" dirty="0" err="1"/>
              <a:t>Kopspecifieke</a:t>
            </a:r>
            <a:r>
              <a:rPr lang="nl-NL" sz="1100" dirty="0"/>
              <a:t> Taskforce ingezet. </a:t>
            </a:r>
          </a:p>
        </p:txBody>
      </p:sp>
      <p:pic>
        <p:nvPicPr>
          <p:cNvPr id="34" name="Dia 4.mp3">
            <a:hlinkClick r:id="" action="ppaction://media"/>
            <a:extLst>
              <a:ext uri="{FF2B5EF4-FFF2-40B4-BE49-F238E27FC236}">
                <a16:creationId xmlns:a16="http://schemas.microsoft.com/office/drawing/2014/main" id="{DF250A06-92A9-2B18-B880-3A4E10140D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9223" y="6091416"/>
            <a:ext cx="413428" cy="413428"/>
          </a:xfrm>
          <a:prstGeom prst="rect">
            <a:avLst/>
          </a:prstGeom>
        </p:spPr>
      </p:pic>
      <p:sp>
        <p:nvSpPr>
          <p:cNvPr id="2" name="Ondertitel 2">
            <a:extLst>
              <a:ext uri="{FF2B5EF4-FFF2-40B4-BE49-F238E27FC236}">
                <a16:creationId xmlns:a16="http://schemas.microsoft.com/office/drawing/2014/main" id="{6A82EED0-A391-9023-9DA7-9E27735B36A6}"/>
              </a:ext>
            </a:extLst>
          </p:cNvPr>
          <p:cNvSpPr txBox="1">
            <a:spLocks/>
          </p:cNvSpPr>
          <p:nvPr/>
        </p:nvSpPr>
        <p:spPr>
          <a:xfrm>
            <a:off x="663426" y="618089"/>
            <a:ext cx="2832432"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Recreatie </a:t>
            </a:r>
            <a:br>
              <a:rPr lang="nl-NL" b="1" dirty="0">
                <a:solidFill>
                  <a:srgbClr val="1C6D8D"/>
                </a:solidFill>
              </a:rPr>
            </a:br>
            <a:r>
              <a:rPr lang="nl-NL" b="1" dirty="0">
                <a:solidFill>
                  <a:srgbClr val="1C6D8D"/>
                </a:solidFill>
              </a:rPr>
              <a:t>en toerisme</a:t>
            </a:r>
          </a:p>
        </p:txBody>
      </p:sp>
      <p:sp>
        <p:nvSpPr>
          <p:cNvPr id="7" name="Ovaal 6">
            <a:extLst>
              <a:ext uri="{FF2B5EF4-FFF2-40B4-BE49-F238E27FC236}">
                <a16:creationId xmlns:a16="http://schemas.microsoft.com/office/drawing/2014/main" id="{3551B40D-CFEC-6EF5-D5FC-C255D5CB36E1}"/>
              </a:ext>
            </a:extLst>
          </p:cNvPr>
          <p:cNvSpPr/>
          <p:nvPr/>
        </p:nvSpPr>
        <p:spPr>
          <a:xfrm>
            <a:off x="7555816" y="727364"/>
            <a:ext cx="2444924" cy="2446663"/>
          </a:xfrm>
          <a:prstGeom prst="ellipse">
            <a:avLst/>
          </a:prstGeom>
          <a:blipFill>
            <a:blip r:embed="rId8"/>
            <a:stretch>
              <a:fillRect l="-19322" t="-2097" r="-38944" b="-20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8070320E-7063-6821-19D1-BDDE5ABA793C}"/>
              </a:ext>
            </a:extLst>
          </p:cNvPr>
          <p:cNvSpPr/>
          <p:nvPr/>
        </p:nvSpPr>
        <p:spPr>
          <a:xfrm>
            <a:off x="7289058" y="3988773"/>
            <a:ext cx="1935558" cy="1934832"/>
          </a:xfrm>
          <a:prstGeom prst="ellipse">
            <a:avLst/>
          </a:prstGeom>
          <a:blipFill>
            <a:blip r:embed="rId9"/>
            <a:stretch>
              <a:fillRect l="-30431" r="-304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Speech Bubble: Rectangle with Corners Rounded 11">
            <a:extLst>
              <a:ext uri="{FF2B5EF4-FFF2-40B4-BE49-F238E27FC236}">
                <a16:creationId xmlns:a16="http://schemas.microsoft.com/office/drawing/2014/main" id="{CD010207-9ADE-768F-1A03-1117A2B13A04}"/>
              </a:ext>
            </a:extLst>
          </p:cNvPr>
          <p:cNvSpPr/>
          <p:nvPr/>
        </p:nvSpPr>
        <p:spPr>
          <a:xfrm rot="-180000">
            <a:off x="10859967" y="5572957"/>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651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4"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ndmatige invoer 3">
            <a:extLst>
              <a:ext uri="{FF2B5EF4-FFF2-40B4-BE49-F238E27FC236}">
                <a16:creationId xmlns:a16="http://schemas.microsoft.com/office/drawing/2014/main" id="{09E33FC6-847F-3FCC-6189-B1203D8A22B1}"/>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8" name="Rechte verbindingslijn 27">
            <a:extLst>
              <a:ext uri="{FF2B5EF4-FFF2-40B4-BE49-F238E27FC236}">
                <a16:creationId xmlns:a16="http://schemas.microsoft.com/office/drawing/2014/main" id="{65C227EF-1CCD-90F9-E8F4-E1F9EC4DDE71}"/>
              </a:ext>
            </a:extLst>
          </p:cNvPr>
          <p:cNvCxnSpPr>
            <a:cxnSpLocks/>
          </p:cNvCxnSpPr>
          <p:nvPr/>
        </p:nvCxnSpPr>
        <p:spPr>
          <a:xfrm flipH="1">
            <a:off x="3559026" y="3414378"/>
            <a:ext cx="2523667" cy="129745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BC07C9EE-3F3C-0F6B-2550-4FA0949F8BDF}"/>
              </a:ext>
            </a:extLst>
          </p:cNvPr>
          <p:cNvCxnSpPr>
            <a:cxnSpLocks/>
          </p:cNvCxnSpPr>
          <p:nvPr/>
        </p:nvCxnSpPr>
        <p:spPr>
          <a:xfrm flipH="1" flipV="1">
            <a:off x="3294609" y="2861346"/>
            <a:ext cx="2757070" cy="59419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415D210F-D682-6B25-39FB-6994D19796C8}"/>
              </a:ext>
            </a:extLst>
          </p:cNvPr>
          <p:cNvCxnSpPr>
            <a:cxnSpLocks/>
          </p:cNvCxnSpPr>
          <p:nvPr/>
        </p:nvCxnSpPr>
        <p:spPr>
          <a:xfrm flipH="1" flipV="1">
            <a:off x="4062250" y="1171422"/>
            <a:ext cx="1960231" cy="230710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A9CA0B22-5EA6-4264-3385-EA59E5A58DB8}"/>
              </a:ext>
            </a:extLst>
          </p:cNvPr>
          <p:cNvCxnSpPr>
            <a:cxnSpLocks/>
          </p:cNvCxnSpPr>
          <p:nvPr/>
        </p:nvCxnSpPr>
        <p:spPr>
          <a:xfrm flipV="1">
            <a:off x="6074432" y="1315619"/>
            <a:ext cx="1715524" cy="214889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AEE82030-E9E1-CF15-D4D0-E30773A28302}"/>
              </a:ext>
            </a:extLst>
          </p:cNvPr>
          <p:cNvCxnSpPr>
            <a:cxnSpLocks/>
          </p:cNvCxnSpPr>
          <p:nvPr/>
        </p:nvCxnSpPr>
        <p:spPr>
          <a:xfrm flipV="1">
            <a:off x="6074432" y="3207859"/>
            <a:ext cx="2783432" cy="25665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6F74FF85-DDDB-90A2-0EBD-277CDB6C06C6}"/>
              </a:ext>
            </a:extLst>
          </p:cNvPr>
          <p:cNvCxnSpPr>
            <a:cxnSpLocks/>
          </p:cNvCxnSpPr>
          <p:nvPr/>
        </p:nvCxnSpPr>
        <p:spPr>
          <a:xfrm>
            <a:off x="6089774" y="3452699"/>
            <a:ext cx="2114449" cy="173966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45" name="Rechte verbindingslijn 44">
            <a:extLst>
              <a:ext uri="{FF2B5EF4-FFF2-40B4-BE49-F238E27FC236}">
                <a16:creationId xmlns:a16="http://schemas.microsoft.com/office/drawing/2014/main" id="{CB7DACD2-BAB0-5BF0-996B-A8E7678E36F6}"/>
              </a:ext>
            </a:extLst>
          </p:cNvPr>
          <p:cNvCxnSpPr>
            <a:cxnSpLocks/>
          </p:cNvCxnSpPr>
          <p:nvPr/>
        </p:nvCxnSpPr>
        <p:spPr>
          <a:xfrm>
            <a:off x="6089774" y="3503198"/>
            <a:ext cx="190080" cy="245249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5C34F1D2-29E2-A4B8-28DF-51A976805137}"/>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FE885DB-0B20-A04D-7169-7B95D73BEA78}"/>
              </a:ext>
            </a:extLst>
          </p:cNvPr>
          <p:cNvSpPr txBox="1">
            <a:spLocks/>
          </p:cNvSpPr>
          <p:nvPr/>
        </p:nvSpPr>
        <p:spPr>
          <a:xfrm>
            <a:off x="4900840" y="2578563"/>
            <a:ext cx="2390319" cy="1927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Behouden en aantrekken van jeugd en </a:t>
            </a:r>
            <a:r>
              <a:rPr lang="nl-NL" sz="1800" b="1" dirty="0" err="1"/>
              <a:t>werk-nemers</a:t>
            </a:r>
            <a:r>
              <a:rPr lang="nl-NL" sz="1800" b="1" dirty="0"/>
              <a:t> door </a:t>
            </a:r>
            <a:r>
              <a:rPr lang="nl-NL" sz="1800" b="1" dirty="0" err="1"/>
              <a:t>aan-sluiting</a:t>
            </a:r>
            <a:r>
              <a:rPr lang="nl-NL" sz="1800" b="1" dirty="0"/>
              <a:t> onderwijs en </a:t>
            </a:r>
            <a:r>
              <a:rPr lang="nl-NL" sz="1800" b="1" dirty="0" err="1"/>
              <a:t>werkgelegen-heid</a:t>
            </a:r>
            <a:endParaRPr lang="nl-NL" sz="1800" b="1" dirty="0"/>
          </a:p>
        </p:txBody>
      </p:sp>
      <p:sp>
        <p:nvSpPr>
          <p:cNvPr id="8" name="Ondertitel 2">
            <a:extLst>
              <a:ext uri="{FF2B5EF4-FFF2-40B4-BE49-F238E27FC236}">
                <a16:creationId xmlns:a16="http://schemas.microsoft.com/office/drawing/2014/main" id="{46882095-4879-505F-55D5-2F6FAA5920D8}"/>
              </a:ext>
            </a:extLst>
          </p:cNvPr>
          <p:cNvSpPr txBox="1">
            <a:spLocks/>
          </p:cNvSpPr>
          <p:nvPr/>
        </p:nvSpPr>
        <p:spPr>
          <a:xfrm>
            <a:off x="8776311" y="788154"/>
            <a:ext cx="2183626" cy="4987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Programma vanuit Arbeidsmarkt en Onderwijs</a:t>
            </a:r>
          </a:p>
        </p:txBody>
      </p:sp>
      <p:sp>
        <p:nvSpPr>
          <p:cNvPr id="9" name="Ondertitel 2">
            <a:extLst>
              <a:ext uri="{FF2B5EF4-FFF2-40B4-BE49-F238E27FC236}">
                <a16:creationId xmlns:a16="http://schemas.microsoft.com/office/drawing/2014/main" id="{9B043A0E-7CF6-4E44-28DB-6E3F52F41972}"/>
              </a:ext>
            </a:extLst>
          </p:cNvPr>
          <p:cNvSpPr txBox="1">
            <a:spLocks/>
          </p:cNvSpPr>
          <p:nvPr/>
        </p:nvSpPr>
        <p:spPr>
          <a:xfrm>
            <a:off x="8780780" y="1179789"/>
            <a:ext cx="2183626" cy="654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Deze is vastgesteld met focus op vier sectoren: techniek, </a:t>
            </a:r>
            <a:r>
              <a:rPr lang="nl-NL" sz="1100" dirty="0" err="1"/>
              <a:t>agri</a:t>
            </a:r>
            <a:r>
              <a:rPr lang="nl-NL" sz="1100" dirty="0"/>
              <a:t>, zorg en </a:t>
            </a:r>
            <a:r>
              <a:rPr lang="nl-NL" sz="1100" dirty="0" err="1"/>
              <a:t>leisure</a:t>
            </a:r>
            <a:r>
              <a:rPr lang="nl-NL" sz="1100" dirty="0"/>
              <a:t>.</a:t>
            </a:r>
          </a:p>
        </p:txBody>
      </p:sp>
      <p:sp>
        <p:nvSpPr>
          <p:cNvPr id="10" name="Ovaal 9">
            <a:extLst>
              <a:ext uri="{FF2B5EF4-FFF2-40B4-BE49-F238E27FC236}">
                <a16:creationId xmlns:a16="http://schemas.microsoft.com/office/drawing/2014/main" id="{7B641238-A640-8FC7-6260-5AA6DA796595}"/>
              </a:ext>
            </a:extLst>
          </p:cNvPr>
          <p:cNvSpPr/>
          <p:nvPr/>
        </p:nvSpPr>
        <p:spPr>
          <a:xfrm>
            <a:off x="3237207" y="424795"/>
            <a:ext cx="1546184" cy="1547284"/>
          </a:xfrm>
          <a:prstGeom prst="ellipse">
            <a:avLst/>
          </a:prstGeom>
          <a:blipFill>
            <a:blip r:embed="rId4"/>
            <a:stretch>
              <a:fillRect l="1348" t="278" r="-42880" b="27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ndertitel 2">
            <a:extLst>
              <a:ext uri="{FF2B5EF4-FFF2-40B4-BE49-F238E27FC236}">
                <a16:creationId xmlns:a16="http://schemas.microsoft.com/office/drawing/2014/main" id="{5CDDB087-C8E2-257B-9FC2-EE7B1A0AA1B6}"/>
              </a:ext>
            </a:extLst>
          </p:cNvPr>
          <p:cNvSpPr txBox="1">
            <a:spLocks/>
          </p:cNvSpPr>
          <p:nvPr/>
        </p:nvSpPr>
        <p:spPr>
          <a:xfrm>
            <a:off x="9765872" y="2687502"/>
            <a:ext cx="2028304" cy="270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Human </a:t>
            </a:r>
            <a:r>
              <a:rPr lang="nl-NL" sz="1200" b="1" dirty="0" err="1">
                <a:solidFill>
                  <a:srgbClr val="1C6D8D"/>
                </a:solidFill>
              </a:rPr>
              <a:t>Capital</a:t>
            </a:r>
            <a:r>
              <a:rPr lang="nl-NL" sz="1200" b="1" dirty="0">
                <a:solidFill>
                  <a:srgbClr val="1C6D8D"/>
                </a:solidFill>
              </a:rPr>
              <a:t> Agenda</a:t>
            </a:r>
          </a:p>
        </p:txBody>
      </p:sp>
      <p:sp>
        <p:nvSpPr>
          <p:cNvPr id="12" name="Ondertitel 2">
            <a:extLst>
              <a:ext uri="{FF2B5EF4-FFF2-40B4-BE49-F238E27FC236}">
                <a16:creationId xmlns:a16="http://schemas.microsoft.com/office/drawing/2014/main" id="{3D48DDC4-C387-26FE-DDE4-CB3B2FD753A1}"/>
              </a:ext>
            </a:extLst>
          </p:cNvPr>
          <p:cNvSpPr txBox="1">
            <a:spLocks/>
          </p:cNvSpPr>
          <p:nvPr/>
        </p:nvSpPr>
        <p:spPr>
          <a:xfrm>
            <a:off x="9770341" y="2906708"/>
            <a:ext cx="2183626"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Voor deze agenda is samengewerkt met Regionaal Platform Arbeidsmarktbeleid en het Ontwikkelingsbedrijf NHN.</a:t>
            </a:r>
          </a:p>
        </p:txBody>
      </p:sp>
      <p:sp>
        <p:nvSpPr>
          <p:cNvPr id="14" name="Ondertitel 2">
            <a:extLst>
              <a:ext uri="{FF2B5EF4-FFF2-40B4-BE49-F238E27FC236}">
                <a16:creationId xmlns:a16="http://schemas.microsoft.com/office/drawing/2014/main" id="{259E96CB-79DD-6219-ABF1-652C81A585EB}"/>
              </a:ext>
            </a:extLst>
          </p:cNvPr>
          <p:cNvSpPr txBox="1">
            <a:spLocks/>
          </p:cNvSpPr>
          <p:nvPr/>
        </p:nvSpPr>
        <p:spPr>
          <a:xfrm>
            <a:off x="9229622" y="4371064"/>
            <a:ext cx="1834694" cy="2706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err="1">
                <a:solidFill>
                  <a:srgbClr val="1C6D8D"/>
                </a:solidFill>
              </a:rPr>
              <a:t>Tekparkprogramma</a:t>
            </a:r>
            <a:endParaRPr lang="nl-NL" sz="1200" b="1" dirty="0">
              <a:solidFill>
                <a:srgbClr val="1C6D8D"/>
              </a:solidFill>
            </a:endParaRPr>
          </a:p>
        </p:txBody>
      </p:sp>
      <p:sp>
        <p:nvSpPr>
          <p:cNvPr id="15" name="Ondertitel 2">
            <a:extLst>
              <a:ext uri="{FF2B5EF4-FFF2-40B4-BE49-F238E27FC236}">
                <a16:creationId xmlns:a16="http://schemas.microsoft.com/office/drawing/2014/main" id="{ADBB4956-E1DC-5601-C08E-B0156C682B6E}"/>
              </a:ext>
            </a:extLst>
          </p:cNvPr>
          <p:cNvSpPr txBox="1">
            <a:spLocks/>
          </p:cNvSpPr>
          <p:nvPr/>
        </p:nvSpPr>
        <p:spPr>
          <a:xfrm>
            <a:off x="9234090" y="4636733"/>
            <a:ext cx="2302619" cy="958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Inzet op een goede verbinding van scholen met techniek. Vanuit </a:t>
            </a:r>
            <a:r>
              <a:rPr lang="nl-NL" sz="1100" dirty="0" err="1"/>
              <a:t>Tech@Connect</a:t>
            </a:r>
            <a:r>
              <a:rPr lang="nl-NL" sz="1100" dirty="0"/>
              <a:t> ligt er een </a:t>
            </a:r>
            <a:r>
              <a:rPr lang="nl-NL" sz="1100" dirty="0" err="1"/>
              <a:t>subsidie-aanvraag</a:t>
            </a:r>
            <a:r>
              <a:rPr lang="nl-NL" sz="1100" dirty="0"/>
              <a:t> voor het versterken van </a:t>
            </a:r>
            <a:r>
              <a:rPr lang="nl-NL" sz="1100" dirty="0" err="1"/>
              <a:t>Tekpark</a:t>
            </a:r>
            <a:r>
              <a:rPr lang="nl-NL" sz="1100" dirty="0"/>
              <a:t>.</a:t>
            </a:r>
          </a:p>
        </p:txBody>
      </p:sp>
      <p:sp>
        <p:nvSpPr>
          <p:cNvPr id="16" name="Ovaal 15">
            <a:extLst>
              <a:ext uri="{FF2B5EF4-FFF2-40B4-BE49-F238E27FC236}">
                <a16:creationId xmlns:a16="http://schemas.microsoft.com/office/drawing/2014/main" id="{307828B0-46FF-E1D3-6187-464CCC789B86}"/>
              </a:ext>
            </a:extLst>
          </p:cNvPr>
          <p:cNvSpPr/>
          <p:nvPr/>
        </p:nvSpPr>
        <p:spPr>
          <a:xfrm>
            <a:off x="5450030" y="5118115"/>
            <a:ext cx="1570477" cy="1571411"/>
          </a:xfrm>
          <a:prstGeom prst="ellipse">
            <a:avLst/>
          </a:prstGeom>
          <a:blipFill>
            <a:blip r:embed="rId5"/>
            <a:stretch>
              <a:fillRect l="-24554" t="-12745" r="-24554" b="-10686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Ondertitel 2">
            <a:extLst>
              <a:ext uri="{FF2B5EF4-FFF2-40B4-BE49-F238E27FC236}">
                <a16:creationId xmlns:a16="http://schemas.microsoft.com/office/drawing/2014/main" id="{1AA1E52C-AB03-9255-6127-0501387F3EA5}"/>
              </a:ext>
            </a:extLst>
          </p:cNvPr>
          <p:cNvSpPr txBox="1">
            <a:spLocks/>
          </p:cNvSpPr>
          <p:nvPr/>
        </p:nvSpPr>
        <p:spPr>
          <a:xfrm>
            <a:off x="3590485" y="5812606"/>
            <a:ext cx="1834908"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Trekt ieder jaar meer dan 1.600 jongeren en werkzoekenden.</a:t>
            </a:r>
          </a:p>
        </p:txBody>
      </p:sp>
      <p:sp>
        <p:nvSpPr>
          <p:cNvPr id="18" name="Ondertitel 2">
            <a:extLst>
              <a:ext uri="{FF2B5EF4-FFF2-40B4-BE49-F238E27FC236}">
                <a16:creationId xmlns:a16="http://schemas.microsoft.com/office/drawing/2014/main" id="{2B4F46B3-EEA8-DDA0-C64A-D2EFEFD10732}"/>
              </a:ext>
            </a:extLst>
          </p:cNvPr>
          <p:cNvSpPr txBox="1">
            <a:spLocks/>
          </p:cNvSpPr>
          <p:nvPr/>
        </p:nvSpPr>
        <p:spPr>
          <a:xfrm>
            <a:off x="3374558" y="5615006"/>
            <a:ext cx="2050836" cy="273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Beroepenevent </a:t>
            </a:r>
            <a:r>
              <a:rPr lang="nl-NL" sz="1200" b="1" dirty="0" err="1">
                <a:solidFill>
                  <a:srgbClr val="1C6D8D"/>
                </a:solidFill>
              </a:rPr>
              <a:t>OpKop</a:t>
            </a:r>
            <a:r>
              <a:rPr lang="nl-NL" sz="1200" b="1" dirty="0">
                <a:solidFill>
                  <a:srgbClr val="1C6D8D"/>
                </a:solidFill>
              </a:rPr>
              <a:t> </a:t>
            </a:r>
          </a:p>
        </p:txBody>
      </p:sp>
      <p:sp>
        <p:nvSpPr>
          <p:cNvPr id="23" name="Ondertitel 2">
            <a:extLst>
              <a:ext uri="{FF2B5EF4-FFF2-40B4-BE49-F238E27FC236}">
                <a16:creationId xmlns:a16="http://schemas.microsoft.com/office/drawing/2014/main" id="{ED9E4DB5-F997-FD53-18BF-3DE444F19580}"/>
              </a:ext>
            </a:extLst>
          </p:cNvPr>
          <p:cNvSpPr txBox="1">
            <a:spLocks/>
          </p:cNvSpPr>
          <p:nvPr/>
        </p:nvSpPr>
        <p:spPr>
          <a:xfrm>
            <a:off x="4843636" y="592278"/>
            <a:ext cx="2140028" cy="656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Dit platform is vernieuwd </a:t>
            </a:r>
            <a:br>
              <a:rPr lang="nl-NL" sz="1100" dirty="0"/>
            </a:br>
            <a:r>
              <a:rPr lang="nl-NL" sz="1100" dirty="0"/>
              <a:t>en match werkgevers aan toekomstige werknemers.</a:t>
            </a:r>
          </a:p>
        </p:txBody>
      </p:sp>
      <p:sp>
        <p:nvSpPr>
          <p:cNvPr id="24" name="Ondertitel 2">
            <a:extLst>
              <a:ext uri="{FF2B5EF4-FFF2-40B4-BE49-F238E27FC236}">
                <a16:creationId xmlns:a16="http://schemas.microsoft.com/office/drawing/2014/main" id="{52D99832-052E-48FC-7DC8-AA4EECE6C95A}"/>
              </a:ext>
            </a:extLst>
          </p:cNvPr>
          <p:cNvSpPr txBox="1">
            <a:spLocks/>
          </p:cNvSpPr>
          <p:nvPr/>
        </p:nvSpPr>
        <p:spPr>
          <a:xfrm>
            <a:off x="4851707" y="391150"/>
            <a:ext cx="1611947" cy="271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err="1">
                <a:solidFill>
                  <a:srgbClr val="1C6D8D"/>
                </a:solidFill>
              </a:rPr>
              <a:t>OpKop.nl</a:t>
            </a:r>
            <a:endParaRPr lang="nl-NL" sz="1200" b="1" dirty="0">
              <a:solidFill>
                <a:srgbClr val="1C6D8D"/>
              </a:solidFill>
            </a:endParaRPr>
          </a:p>
        </p:txBody>
      </p:sp>
      <p:sp>
        <p:nvSpPr>
          <p:cNvPr id="26" name="Ondertitel 2">
            <a:extLst>
              <a:ext uri="{FF2B5EF4-FFF2-40B4-BE49-F238E27FC236}">
                <a16:creationId xmlns:a16="http://schemas.microsoft.com/office/drawing/2014/main" id="{8216BEAD-5AD1-E4B5-C422-31C54FCA5B8C}"/>
              </a:ext>
            </a:extLst>
          </p:cNvPr>
          <p:cNvSpPr txBox="1">
            <a:spLocks/>
          </p:cNvSpPr>
          <p:nvPr/>
        </p:nvSpPr>
        <p:spPr>
          <a:xfrm>
            <a:off x="450293" y="2803924"/>
            <a:ext cx="1880285" cy="62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Events die jongeren enthousiasmeren om te gaan werken in de Kop.</a:t>
            </a:r>
          </a:p>
        </p:txBody>
      </p:sp>
      <p:sp>
        <p:nvSpPr>
          <p:cNvPr id="27" name="Ondertitel 2">
            <a:extLst>
              <a:ext uri="{FF2B5EF4-FFF2-40B4-BE49-F238E27FC236}">
                <a16:creationId xmlns:a16="http://schemas.microsoft.com/office/drawing/2014/main" id="{DE54B9C6-6944-4201-64FF-62E5F6309EA6}"/>
              </a:ext>
            </a:extLst>
          </p:cNvPr>
          <p:cNvSpPr txBox="1">
            <a:spLocks/>
          </p:cNvSpPr>
          <p:nvPr/>
        </p:nvSpPr>
        <p:spPr>
          <a:xfrm>
            <a:off x="718631" y="2422579"/>
            <a:ext cx="1611947"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err="1">
                <a:solidFill>
                  <a:srgbClr val="1C6D8D"/>
                </a:solidFill>
              </a:rPr>
              <a:t>Tuinbouwbattles</a:t>
            </a:r>
            <a:r>
              <a:rPr lang="nl-NL" sz="1200" b="1" dirty="0">
                <a:solidFill>
                  <a:srgbClr val="1C6D8D"/>
                </a:solidFill>
              </a:rPr>
              <a:t> </a:t>
            </a:r>
            <a:br>
              <a:rPr lang="nl-NL" sz="1200" b="1" dirty="0">
                <a:solidFill>
                  <a:srgbClr val="1C6D8D"/>
                </a:solidFill>
              </a:rPr>
            </a:br>
            <a:r>
              <a:rPr lang="nl-NL" sz="1200" b="1" dirty="0">
                <a:solidFill>
                  <a:srgbClr val="1C6D8D"/>
                </a:solidFill>
              </a:rPr>
              <a:t>en Bollenbozen</a:t>
            </a:r>
          </a:p>
        </p:txBody>
      </p:sp>
      <p:pic>
        <p:nvPicPr>
          <p:cNvPr id="50" name="Dia 5.mp3">
            <a:hlinkClick r:id="" action="ppaction://media"/>
            <a:extLst>
              <a:ext uri="{FF2B5EF4-FFF2-40B4-BE49-F238E27FC236}">
                <a16:creationId xmlns:a16="http://schemas.microsoft.com/office/drawing/2014/main" id="{9395C935-DFC9-3178-7094-550918018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9223" y="6093171"/>
            <a:ext cx="413428" cy="413428"/>
          </a:xfrm>
          <a:prstGeom prst="rect">
            <a:avLst/>
          </a:prstGeom>
        </p:spPr>
      </p:pic>
      <p:sp>
        <p:nvSpPr>
          <p:cNvPr id="3" name="Ondertitel 2">
            <a:extLst>
              <a:ext uri="{FF2B5EF4-FFF2-40B4-BE49-F238E27FC236}">
                <a16:creationId xmlns:a16="http://schemas.microsoft.com/office/drawing/2014/main" id="{F68185DE-23A1-3D4A-ABC6-06474D6C5328}"/>
              </a:ext>
            </a:extLst>
          </p:cNvPr>
          <p:cNvSpPr txBox="1">
            <a:spLocks/>
          </p:cNvSpPr>
          <p:nvPr/>
        </p:nvSpPr>
        <p:spPr>
          <a:xfrm>
            <a:off x="970105" y="4499681"/>
            <a:ext cx="1759634" cy="884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Voor jongeren een kennismaking met toekomstige werkgevers.</a:t>
            </a:r>
          </a:p>
        </p:txBody>
      </p:sp>
      <p:sp>
        <p:nvSpPr>
          <p:cNvPr id="29" name="Ondertitel 2">
            <a:extLst>
              <a:ext uri="{FF2B5EF4-FFF2-40B4-BE49-F238E27FC236}">
                <a16:creationId xmlns:a16="http://schemas.microsoft.com/office/drawing/2014/main" id="{5863287E-B5C0-7ACA-76A9-3713950D4D89}"/>
              </a:ext>
            </a:extLst>
          </p:cNvPr>
          <p:cNvSpPr txBox="1">
            <a:spLocks/>
          </p:cNvSpPr>
          <p:nvPr/>
        </p:nvSpPr>
        <p:spPr>
          <a:xfrm>
            <a:off x="1117792" y="4118336"/>
            <a:ext cx="1611947"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‘Kom Binnen Bij Bedrijven Dagen’</a:t>
            </a:r>
          </a:p>
        </p:txBody>
      </p:sp>
      <p:sp>
        <p:nvSpPr>
          <p:cNvPr id="34" name="Ovaal 33">
            <a:extLst>
              <a:ext uri="{FF2B5EF4-FFF2-40B4-BE49-F238E27FC236}">
                <a16:creationId xmlns:a16="http://schemas.microsoft.com/office/drawing/2014/main" id="{E82FCAF8-8C9B-7D08-5B93-7D722332DE32}"/>
              </a:ext>
            </a:extLst>
          </p:cNvPr>
          <p:cNvSpPr/>
          <p:nvPr/>
        </p:nvSpPr>
        <p:spPr>
          <a:xfrm>
            <a:off x="5424841" y="1207192"/>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3" name="Graphic 52">
            <a:extLst>
              <a:ext uri="{FF2B5EF4-FFF2-40B4-BE49-F238E27FC236}">
                <a16:creationId xmlns:a16="http://schemas.microsoft.com/office/drawing/2014/main" id="{2FD12099-7017-9805-94B0-8E29147BB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9834" y="1418334"/>
            <a:ext cx="727423" cy="747746"/>
          </a:xfrm>
          <a:prstGeom prst="rect">
            <a:avLst/>
          </a:prstGeom>
        </p:spPr>
      </p:pic>
      <p:sp>
        <p:nvSpPr>
          <p:cNvPr id="19" name="Ondertitel 2">
            <a:extLst>
              <a:ext uri="{FF2B5EF4-FFF2-40B4-BE49-F238E27FC236}">
                <a16:creationId xmlns:a16="http://schemas.microsoft.com/office/drawing/2014/main" id="{11A424C7-7AE4-9981-F63B-D848C7A4487D}"/>
              </a:ext>
            </a:extLst>
          </p:cNvPr>
          <p:cNvSpPr txBox="1">
            <a:spLocks/>
          </p:cNvSpPr>
          <p:nvPr/>
        </p:nvSpPr>
        <p:spPr>
          <a:xfrm>
            <a:off x="663426" y="618089"/>
            <a:ext cx="2832432"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Arbeidsmarkt</a:t>
            </a:r>
            <a:br>
              <a:rPr lang="nl-NL" b="1" dirty="0">
                <a:solidFill>
                  <a:srgbClr val="1C6D8D"/>
                </a:solidFill>
              </a:rPr>
            </a:br>
            <a:r>
              <a:rPr lang="nl-NL" b="1" dirty="0">
                <a:solidFill>
                  <a:srgbClr val="1C6D8D"/>
                </a:solidFill>
              </a:rPr>
              <a:t>en onderwijs</a:t>
            </a:r>
          </a:p>
        </p:txBody>
      </p:sp>
      <p:sp>
        <p:nvSpPr>
          <p:cNvPr id="31" name="Ovaal 30">
            <a:extLst>
              <a:ext uri="{FF2B5EF4-FFF2-40B4-BE49-F238E27FC236}">
                <a16:creationId xmlns:a16="http://schemas.microsoft.com/office/drawing/2014/main" id="{44BC3C7F-251D-35C4-C313-1365ADE1EA48}"/>
              </a:ext>
            </a:extLst>
          </p:cNvPr>
          <p:cNvSpPr/>
          <p:nvPr/>
        </p:nvSpPr>
        <p:spPr>
          <a:xfrm>
            <a:off x="8066358" y="2389642"/>
            <a:ext cx="1627897" cy="1628865"/>
          </a:xfrm>
          <a:prstGeom prst="ellipse">
            <a:avLst/>
          </a:prstGeom>
          <a:blipFill>
            <a:blip r:embed="rId9"/>
            <a:stretch>
              <a:fillRect l="-29554" t="-9027" r="-19912" b="-3312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Ovaal 34">
            <a:extLst>
              <a:ext uri="{FF2B5EF4-FFF2-40B4-BE49-F238E27FC236}">
                <a16:creationId xmlns:a16="http://schemas.microsoft.com/office/drawing/2014/main" id="{D12248FA-B9AB-DB82-6542-87B82C993AED}"/>
              </a:ext>
            </a:extLst>
          </p:cNvPr>
          <p:cNvSpPr/>
          <p:nvPr/>
        </p:nvSpPr>
        <p:spPr>
          <a:xfrm>
            <a:off x="2785949" y="3932991"/>
            <a:ext cx="1539074" cy="1539073"/>
          </a:xfrm>
          <a:prstGeom prst="ellipse">
            <a:avLst/>
          </a:prstGeom>
          <a:blipFill>
            <a:blip r:embed="rId10"/>
            <a:stretch>
              <a:fillRect l="-9804" r="-450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Ovaal 36">
            <a:extLst>
              <a:ext uri="{FF2B5EF4-FFF2-40B4-BE49-F238E27FC236}">
                <a16:creationId xmlns:a16="http://schemas.microsoft.com/office/drawing/2014/main" id="{04B4837B-3203-1419-CF80-7D0A0FA45221}"/>
              </a:ext>
            </a:extLst>
          </p:cNvPr>
          <p:cNvSpPr/>
          <p:nvPr/>
        </p:nvSpPr>
        <p:spPr>
          <a:xfrm>
            <a:off x="2359424" y="1964763"/>
            <a:ext cx="1747524" cy="1748562"/>
          </a:xfrm>
          <a:prstGeom prst="ellipse">
            <a:avLst/>
          </a:prstGeom>
          <a:blipFill>
            <a:blip r:embed="rId11"/>
            <a:stretch>
              <a:fillRect l="-36275" r="-362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Ovaal 39">
            <a:extLst>
              <a:ext uri="{FF2B5EF4-FFF2-40B4-BE49-F238E27FC236}">
                <a16:creationId xmlns:a16="http://schemas.microsoft.com/office/drawing/2014/main" id="{394E9ADF-2968-17AD-0C24-4A909EA071F1}"/>
              </a:ext>
            </a:extLst>
          </p:cNvPr>
          <p:cNvSpPr/>
          <p:nvPr/>
        </p:nvSpPr>
        <p:spPr>
          <a:xfrm>
            <a:off x="6849752" y="397661"/>
            <a:ext cx="1834908" cy="1835999"/>
          </a:xfrm>
          <a:prstGeom prst="ellipse">
            <a:avLst/>
          </a:prstGeom>
          <a:blipFill>
            <a:blip r:embed="rId12"/>
            <a:stretch>
              <a:fillRect l="-28143" r="-281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Ovaal 40">
            <a:extLst>
              <a:ext uri="{FF2B5EF4-FFF2-40B4-BE49-F238E27FC236}">
                <a16:creationId xmlns:a16="http://schemas.microsoft.com/office/drawing/2014/main" id="{3B5E6E93-AFFC-4866-8E01-7E15D497CFC8}"/>
              </a:ext>
            </a:extLst>
          </p:cNvPr>
          <p:cNvSpPr/>
          <p:nvPr/>
        </p:nvSpPr>
        <p:spPr>
          <a:xfrm>
            <a:off x="7315795" y="4246853"/>
            <a:ext cx="1834694" cy="1835999"/>
          </a:xfrm>
          <a:prstGeom prst="ellipse">
            <a:avLst/>
          </a:prstGeom>
          <a:blipFill>
            <a:blip r:embed="rId13"/>
            <a:stretch>
              <a:fillRect l="-12790" r="-127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peech Bubble: Rectangle with Corners Rounded 6">
            <a:extLst>
              <a:ext uri="{FF2B5EF4-FFF2-40B4-BE49-F238E27FC236}">
                <a16:creationId xmlns:a16="http://schemas.microsoft.com/office/drawing/2014/main" id="{CE388604-64DA-D52B-39AE-8537F40E6742}"/>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36886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6"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Rechte verbindingslijn 21">
            <a:extLst>
              <a:ext uri="{FF2B5EF4-FFF2-40B4-BE49-F238E27FC236}">
                <a16:creationId xmlns:a16="http://schemas.microsoft.com/office/drawing/2014/main" id="{CFA15724-E689-1650-009D-C4C843154388}"/>
              </a:ext>
            </a:extLst>
          </p:cNvPr>
          <p:cNvCxnSpPr>
            <a:cxnSpLocks/>
          </p:cNvCxnSpPr>
          <p:nvPr/>
        </p:nvCxnSpPr>
        <p:spPr>
          <a:xfrm flipH="1" flipV="1">
            <a:off x="3407447" y="2721107"/>
            <a:ext cx="2688553" cy="79211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Handmatige invoer 3">
            <a:extLst>
              <a:ext uri="{FF2B5EF4-FFF2-40B4-BE49-F238E27FC236}">
                <a16:creationId xmlns:a16="http://schemas.microsoft.com/office/drawing/2014/main" id="{3FAFF6EA-DF7B-D8DC-412F-C043354F9EC3}"/>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FE53CC1C-D2C4-0833-6EA8-17D8E7C8857E}"/>
              </a:ext>
            </a:extLst>
          </p:cNvPr>
          <p:cNvCxnSpPr>
            <a:cxnSpLocks/>
          </p:cNvCxnSpPr>
          <p:nvPr/>
        </p:nvCxnSpPr>
        <p:spPr>
          <a:xfrm flipH="1">
            <a:off x="3742414" y="3455537"/>
            <a:ext cx="2309265" cy="175763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1035AA0B-030E-B9B8-73EF-135F74C4E6EE}"/>
              </a:ext>
            </a:extLst>
          </p:cNvPr>
          <p:cNvCxnSpPr>
            <a:cxnSpLocks/>
          </p:cNvCxnSpPr>
          <p:nvPr/>
        </p:nvCxnSpPr>
        <p:spPr>
          <a:xfrm flipV="1">
            <a:off x="6134093" y="1615345"/>
            <a:ext cx="2315340" cy="1813655"/>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BA65E457-9A78-C339-A584-D27E1B5B94BB}"/>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80255117-402A-C9E7-1D26-D7CD58CB66C0}"/>
              </a:ext>
            </a:extLst>
          </p:cNvPr>
          <p:cNvSpPr txBox="1">
            <a:spLocks/>
          </p:cNvSpPr>
          <p:nvPr/>
        </p:nvSpPr>
        <p:spPr>
          <a:xfrm>
            <a:off x="4900840" y="3000546"/>
            <a:ext cx="2390319" cy="899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Mobiliteit </a:t>
            </a:r>
            <a:br>
              <a:rPr lang="nl-NL" sz="1800" b="1" dirty="0"/>
            </a:br>
            <a:r>
              <a:rPr lang="nl-NL" sz="1800" b="1" dirty="0"/>
              <a:t>en een goede bereikbaarheid</a:t>
            </a:r>
          </a:p>
        </p:txBody>
      </p:sp>
      <p:sp>
        <p:nvSpPr>
          <p:cNvPr id="8" name="Ovaal 7">
            <a:extLst>
              <a:ext uri="{FF2B5EF4-FFF2-40B4-BE49-F238E27FC236}">
                <a16:creationId xmlns:a16="http://schemas.microsoft.com/office/drawing/2014/main" id="{199FC22E-230D-98BB-BCB6-68313F7E86EB}"/>
              </a:ext>
            </a:extLst>
          </p:cNvPr>
          <p:cNvSpPr/>
          <p:nvPr/>
        </p:nvSpPr>
        <p:spPr>
          <a:xfrm>
            <a:off x="7063232" y="3513224"/>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ndertitel 2">
            <a:extLst>
              <a:ext uri="{FF2B5EF4-FFF2-40B4-BE49-F238E27FC236}">
                <a16:creationId xmlns:a16="http://schemas.microsoft.com/office/drawing/2014/main" id="{2943D717-EAC4-7DF5-6B5B-86BD4CDB854C}"/>
              </a:ext>
            </a:extLst>
          </p:cNvPr>
          <p:cNvSpPr txBox="1">
            <a:spLocks/>
          </p:cNvSpPr>
          <p:nvPr/>
        </p:nvSpPr>
        <p:spPr>
          <a:xfrm>
            <a:off x="9510677" y="2566930"/>
            <a:ext cx="2312080" cy="432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Regionale Agenda Mobiliteit</a:t>
            </a:r>
          </a:p>
        </p:txBody>
      </p:sp>
      <p:sp>
        <p:nvSpPr>
          <p:cNvPr id="11" name="Ondertitel 2">
            <a:extLst>
              <a:ext uri="{FF2B5EF4-FFF2-40B4-BE49-F238E27FC236}">
                <a16:creationId xmlns:a16="http://schemas.microsoft.com/office/drawing/2014/main" id="{BCA77F54-144E-1AFE-7EC5-9725AA5C29CE}"/>
              </a:ext>
            </a:extLst>
          </p:cNvPr>
          <p:cNvSpPr txBox="1">
            <a:spLocks/>
          </p:cNvSpPr>
          <p:nvPr/>
        </p:nvSpPr>
        <p:spPr>
          <a:xfrm>
            <a:off x="9515147" y="2815083"/>
            <a:ext cx="2312523" cy="3267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Inzet op het realiseren van de doorfietsroute in de Kop en het uitvoeren van het Strategisch Plan Verkeersveiligheid in samenwerking met de provincie Noord-Holland. </a:t>
            </a:r>
          </a:p>
          <a:p>
            <a:pPr marL="0" indent="0">
              <a:lnSpc>
                <a:spcPct val="100000"/>
              </a:lnSpc>
              <a:buNone/>
            </a:pPr>
            <a:r>
              <a:rPr lang="nl-NL" sz="1100" dirty="0"/>
              <a:t>Er is o.a. onderzoek gedaan naar de verwachte knelpunten in het verkeer van </a:t>
            </a:r>
            <a:r>
              <a:rPr lang="nl-NL" sz="1100" dirty="0" err="1"/>
              <a:t>landbouw-voertuigen</a:t>
            </a:r>
            <a:r>
              <a:rPr lang="nl-NL" sz="1100" dirty="0"/>
              <a:t> en het nut en de noodzaak van het plaatsen van pakketkluizen. De werk-geversaanpak heeft een financiële impuls gekregen.</a:t>
            </a:r>
          </a:p>
        </p:txBody>
      </p:sp>
      <p:sp>
        <p:nvSpPr>
          <p:cNvPr id="14" name="Ondertitel 2">
            <a:extLst>
              <a:ext uri="{FF2B5EF4-FFF2-40B4-BE49-F238E27FC236}">
                <a16:creationId xmlns:a16="http://schemas.microsoft.com/office/drawing/2014/main" id="{D0389B0F-33F6-EBFA-1DCC-3FA067A2C78F}"/>
              </a:ext>
            </a:extLst>
          </p:cNvPr>
          <p:cNvSpPr txBox="1">
            <a:spLocks/>
          </p:cNvSpPr>
          <p:nvPr/>
        </p:nvSpPr>
        <p:spPr>
          <a:xfrm>
            <a:off x="1206514" y="4782873"/>
            <a:ext cx="1880285" cy="1623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Inzet op versterken van onze samenwerking binnen Regio Kop van NH door het inzetten van gerichte maatregelen om de bereikbaarheid en leefbaarheid van de Kop te versterken.</a:t>
            </a:r>
          </a:p>
        </p:txBody>
      </p:sp>
      <p:sp>
        <p:nvSpPr>
          <p:cNvPr id="15" name="Ondertitel 2">
            <a:extLst>
              <a:ext uri="{FF2B5EF4-FFF2-40B4-BE49-F238E27FC236}">
                <a16:creationId xmlns:a16="http://schemas.microsoft.com/office/drawing/2014/main" id="{5081345C-F01F-C1EC-0817-C49BD4B78525}"/>
              </a:ext>
            </a:extLst>
          </p:cNvPr>
          <p:cNvSpPr txBox="1">
            <a:spLocks/>
          </p:cNvSpPr>
          <p:nvPr/>
        </p:nvSpPr>
        <p:spPr>
          <a:xfrm>
            <a:off x="1206514" y="4172891"/>
            <a:ext cx="1880286"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Regionale investerings-</a:t>
            </a:r>
            <a:br>
              <a:rPr lang="nl-NL" sz="1200" b="1" dirty="0">
                <a:solidFill>
                  <a:srgbClr val="1C6D8D"/>
                </a:solidFill>
              </a:rPr>
            </a:br>
            <a:r>
              <a:rPr lang="nl-NL" sz="1200" b="1" dirty="0">
                <a:solidFill>
                  <a:srgbClr val="1C6D8D"/>
                </a:solidFill>
              </a:rPr>
              <a:t>agenda Kop</a:t>
            </a:r>
          </a:p>
        </p:txBody>
      </p:sp>
      <p:pic>
        <p:nvPicPr>
          <p:cNvPr id="19" name="Graphic 18">
            <a:extLst>
              <a:ext uri="{FF2B5EF4-FFF2-40B4-BE49-F238E27FC236}">
                <a16:creationId xmlns:a16="http://schemas.microsoft.com/office/drawing/2014/main" id="{73710997-84A9-7001-33C2-37949ECDAC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7001" y="3804275"/>
            <a:ext cx="575539" cy="598267"/>
          </a:xfrm>
          <a:prstGeom prst="rect">
            <a:avLst/>
          </a:prstGeom>
        </p:spPr>
      </p:pic>
      <p:pic>
        <p:nvPicPr>
          <p:cNvPr id="28" name="Dia 6.mp3">
            <a:hlinkClick r:id="" action="ppaction://media"/>
            <a:extLst>
              <a:ext uri="{FF2B5EF4-FFF2-40B4-BE49-F238E27FC236}">
                <a16:creationId xmlns:a16="http://schemas.microsoft.com/office/drawing/2014/main" id="{A9EA0AB9-AF02-C69F-3E77-973B42C70E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9223" y="6093172"/>
            <a:ext cx="413428" cy="413428"/>
          </a:xfrm>
          <a:prstGeom prst="rect">
            <a:avLst/>
          </a:prstGeom>
        </p:spPr>
      </p:pic>
      <p:sp>
        <p:nvSpPr>
          <p:cNvPr id="2" name="Ondertitel 2">
            <a:extLst>
              <a:ext uri="{FF2B5EF4-FFF2-40B4-BE49-F238E27FC236}">
                <a16:creationId xmlns:a16="http://schemas.microsoft.com/office/drawing/2014/main" id="{9937610A-B83E-8FEB-7BBB-CA06239163D2}"/>
              </a:ext>
            </a:extLst>
          </p:cNvPr>
          <p:cNvSpPr txBox="1">
            <a:spLocks/>
          </p:cNvSpPr>
          <p:nvPr/>
        </p:nvSpPr>
        <p:spPr>
          <a:xfrm>
            <a:off x="663425" y="618089"/>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Mobiliteit en bereikbaarheid</a:t>
            </a:r>
          </a:p>
        </p:txBody>
      </p:sp>
      <p:sp>
        <p:nvSpPr>
          <p:cNvPr id="16" name="Ovaal 15">
            <a:extLst>
              <a:ext uri="{FF2B5EF4-FFF2-40B4-BE49-F238E27FC236}">
                <a16:creationId xmlns:a16="http://schemas.microsoft.com/office/drawing/2014/main" id="{5AB91A3D-8C0F-3C05-055D-9B594EE63238}"/>
              </a:ext>
            </a:extLst>
          </p:cNvPr>
          <p:cNvSpPr/>
          <p:nvPr/>
        </p:nvSpPr>
        <p:spPr>
          <a:xfrm>
            <a:off x="7472749" y="654418"/>
            <a:ext cx="2288488" cy="2272734"/>
          </a:xfrm>
          <a:prstGeom prst="ellipse">
            <a:avLst/>
          </a:prstGeom>
          <a:blipFill>
            <a:blip r:embed="rId7"/>
            <a:stretch>
              <a:fillRect l="-15961" t="-13954" r="-48571" b="-9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45DDB6B1-01E2-F4B6-7A95-57B0E2F3B178}"/>
              </a:ext>
            </a:extLst>
          </p:cNvPr>
          <p:cNvSpPr/>
          <p:nvPr/>
        </p:nvSpPr>
        <p:spPr>
          <a:xfrm>
            <a:off x="3178191" y="4208631"/>
            <a:ext cx="1880285" cy="1867341"/>
          </a:xfrm>
          <a:prstGeom prst="ellipse">
            <a:avLst/>
          </a:prstGeom>
          <a:blipFill>
            <a:blip r:embed="rId8"/>
            <a:stretch>
              <a:fillRect l="-11300" t="-15466" r="-44736" b="-42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63FC7FA1-C3E2-698E-0087-CFBA81CF0041}"/>
              </a:ext>
            </a:extLst>
          </p:cNvPr>
          <p:cNvSpPr/>
          <p:nvPr/>
        </p:nvSpPr>
        <p:spPr>
          <a:xfrm>
            <a:off x="2540578" y="1820224"/>
            <a:ext cx="1880285" cy="1867340"/>
          </a:xfrm>
          <a:prstGeom prst="ellipse">
            <a:avLst/>
          </a:prstGeom>
          <a:blipFill>
            <a:blip r:embed="rId9"/>
            <a:stretch>
              <a:fillRect l="-11300" t="-15466" r="-44736" b="-42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Ondertitel 2">
            <a:extLst>
              <a:ext uri="{FF2B5EF4-FFF2-40B4-BE49-F238E27FC236}">
                <a16:creationId xmlns:a16="http://schemas.microsoft.com/office/drawing/2014/main" id="{41A7EED1-B753-9A8E-B1E4-CD13071B018B}"/>
              </a:ext>
            </a:extLst>
          </p:cNvPr>
          <p:cNvSpPr txBox="1">
            <a:spLocks/>
          </p:cNvSpPr>
          <p:nvPr/>
        </p:nvSpPr>
        <p:spPr>
          <a:xfrm>
            <a:off x="719324" y="2388029"/>
            <a:ext cx="1749843" cy="1352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Gezamenlijke visie en agenda voor een leefbaar en goed bereikbare regio Noord-Holland Noord, via het Platform Mobiliteit NHN.</a:t>
            </a:r>
          </a:p>
        </p:txBody>
      </p:sp>
      <p:sp>
        <p:nvSpPr>
          <p:cNvPr id="21" name="Ondertitel 2">
            <a:extLst>
              <a:ext uri="{FF2B5EF4-FFF2-40B4-BE49-F238E27FC236}">
                <a16:creationId xmlns:a16="http://schemas.microsoft.com/office/drawing/2014/main" id="{636010CF-759F-A52A-83B7-F9FF6F6CBD99}"/>
              </a:ext>
            </a:extLst>
          </p:cNvPr>
          <p:cNvSpPr txBox="1">
            <a:spLocks/>
          </p:cNvSpPr>
          <p:nvPr/>
        </p:nvSpPr>
        <p:spPr>
          <a:xfrm>
            <a:off x="588882" y="2020501"/>
            <a:ext cx="1880286"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Bereikbaarheidsvisie Noord-Holland Noord</a:t>
            </a:r>
          </a:p>
        </p:txBody>
      </p:sp>
      <p:sp>
        <p:nvSpPr>
          <p:cNvPr id="12" name="Speech Bubble: Rectangle with Corners Rounded 11">
            <a:extLst>
              <a:ext uri="{FF2B5EF4-FFF2-40B4-BE49-F238E27FC236}">
                <a16:creationId xmlns:a16="http://schemas.microsoft.com/office/drawing/2014/main" id="{47FBE545-A18B-9A95-AF4F-A12B5C1E1F52}"/>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25922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Rechte verbindingslijn 16">
            <a:extLst>
              <a:ext uri="{FF2B5EF4-FFF2-40B4-BE49-F238E27FC236}">
                <a16:creationId xmlns:a16="http://schemas.microsoft.com/office/drawing/2014/main" id="{6F18A9E8-E6AB-F92D-7937-D398913565D8}"/>
              </a:ext>
            </a:extLst>
          </p:cNvPr>
          <p:cNvCxnSpPr>
            <a:cxnSpLocks/>
          </p:cNvCxnSpPr>
          <p:nvPr/>
        </p:nvCxnSpPr>
        <p:spPr>
          <a:xfrm flipH="1">
            <a:off x="3431357" y="3455537"/>
            <a:ext cx="2620322" cy="50372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 name="Handmatige invoer 3">
            <a:extLst>
              <a:ext uri="{FF2B5EF4-FFF2-40B4-BE49-F238E27FC236}">
                <a16:creationId xmlns:a16="http://schemas.microsoft.com/office/drawing/2014/main" id="{61EA6C24-6B1F-0882-52BD-877D1C40ACEE}"/>
              </a:ext>
            </a:extLst>
          </p:cNvPr>
          <p:cNvSpPr/>
          <p:nvPr/>
        </p:nvSpPr>
        <p:spPr>
          <a:xfrm rot="21320415">
            <a:off x="-572049" y="2504558"/>
            <a:ext cx="13474950" cy="6541477"/>
          </a:xfrm>
          <a:prstGeom prst="flowChartManualInput">
            <a:avLst/>
          </a:prstGeom>
          <a:solidFill>
            <a:schemeClr val="accent1">
              <a:alpha val="10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14">
            <a:extLst>
              <a:ext uri="{FF2B5EF4-FFF2-40B4-BE49-F238E27FC236}">
                <a16:creationId xmlns:a16="http://schemas.microsoft.com/office/drawing/2014/main" id="{7FEA502A-58EA-E002-0FBB-5E542DBB4E36}"/>
              </a:ext>
            </a:extLst>
          </p:cNvPr>
          <p:cNvCxnSpPr>
            <a:cxnSpLocks/>
          </p:cNvCxnSpPr>
          <p:nvPr/>
        </p:nvCxnSpPr>
        <p:spPr>
          <a:xfrm flipV="1">
            <a:off x="6051679" y="1968027"/>
            <a:ext cx="2564420" cy="148751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91C715A-AB7F-F502-8F7D-1CE5747A2CD2}"/>
              </a:ext>
            </a:extLst>
          </p:cNvPr>
          <p:cNvSpPr/>
          <p:nvPr/>
        </p:nvSpPr>
        <p:spPr>
          <a:xfrm>
            <a:off x="4719251" y="2052251"/>
            <a:ext cx="2753498" cy="2753498"/>
          </a:xfrm>
          <a:prstGeom prst="ellipse">
            <a:avLst/>
          </a:prstGeom>
          <a:solidFill>
            <a:schemeClr val="bg1"/>
          </a:solidFill>
          <a:ln>
            <a:noFill/>
          </a:ln>
          <a:effectLst>
            <a:outerShdw blurRad="470657" dist="15668" dir="5400000" sx="90000" sy="9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B2B21744-8482-8D04-2AF6-4AA8EC523C77}"/>
              </a:ext>
            </a:extLst>
          </p:cNvPr>
          <p:cNvSpPr txBox="1">
            <a:spLocks/>
          </p:cNvSpPr>
          <p:nvPr/>
        </p:nvSpPr>
        <p:spPr>
          <a:xfrm>
            <a:off x="4900840" y="2709355"/>
            <a:ext cx="2390319" cy="1717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 b="1" dirty="0"/>
              <a:t>Onze regio toekomstbestendig inrichten met aandacht voor een veranderend klimaat</a:t>
            </a:r>
          </a:p>
        </p:txBody>
      </p:sp>
      <p:sp>
        <p:nvSpPr>
          <p:cNvPr id="8" name="Ondertitel 2">
            <a:extLst>
              <a:ext uri="{FF2B5EF4-FFF2-40B4-BE49-F238E27FC236}">
                <a16:creationId xmlns:a16="http://schemas.microsoft.com/office/drawing/2014/main" id="{D8B15EFA-B8C2-DC0B-9B88-20A75EE5E20A}"/>
              </a:ext>
            </a:extLst>
          </p:cNvPr>
          <p:cNvSpPr txBox="1">
            <a:spLocks/>
          </p:cNvSpPr>
          <p:nvPr/>
        </p:nvSpPr>
        <p:spPr>
          <a:xfrm>
            <a:off x="9744510" y="1036948"/>
            <a:ext cx="2014714" cy="6375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200" b="1" dirty="0">
                <a:solidFill>
                  <a:srgbClr val="1C6D8D"/>
                </a:solidFill>
              </a:rPr>
              <a:t>Inzet op een volledig klimaatbestendige regio in 2050</a:t>
            </a:r>
          </a:p>
        </p:txBody>
      </p:sp>
      <p:sp>
        <p:nvSpPr>
          <p:cNvPr id="9" name="Ondertitel 2">
            <a:extLst>
              <a:ext uri="{FF2B5EF4-FFF2-40B4-BE49-F238E27FC236}">
                <a16:creationId xmlns:a16="http://schemas.microsoft.com/office/drawing/2014/main" id="{41B94520-A95A-B461-1AE6-5B8A17C8583D}"/>
              </a:ext>
            </a:extLst>
          </p:cNvPr>
          <p:cNvSpPr txBox="1">
            <a:spLocks/>
          </p:cNvSpPr>
          <p:nvPr/>
        </p:nvSpPr>
        <p:spPr>
          <a:xfrm>
            <a:off x="9748980" y="1629644"/>
            <a:ext cx="2137552" cy="3267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1100" dirty="0"/>
              <a:t>Hiervoor werken we samen met partners en het Rijk. </a:t>
            </a:r>
            <a:br>
              <a:rPr lang="nl-NL" sz="1100" dirty="0"/>
            </a:br>
            <a:r>
              <a:rPr lang="nl-NL" sz="1100" dirty="0"/>
              <a:t>De herinrichting van ‘t Veld en de Kanaalstraat in Schagen zijn daar mooie voorbeelden van.</a:t>
            </a:r>
          </a:p>
        </p:txBody>
      </p:sp>
      <p:sp>
        <p:nvSpPr>
          <p:cNvPr id="11" name="Ondertitel 2">
            <a:extLst>
              <a:ext uri="{FF2B5EF4-FFF2-40B4-BE49-F238E27FC236}">
                <a16:creationId xmlns:a16="http://schemas.microsoft.com/office/drawing/2014/main" id="{D397D6BE-21EB-081D-8920-AC0D281F5FE2}"/>
              </a:ext>
            </a:extLst>
          </p:cNvPr>
          <p:cNvSpPr txBox="1">
            <a:spLocks/>
          </p:cNvSpPr>
          <p:nvPr/>
        </p:nvSpPr>
        <p:spPr>
          <a:xfrm>
            <a:off x="85408" y="3564060"/>
            <a:ext cx="2267384" cy="1974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100" dirty="0"/>
              <a:t>Door slimme ontwerp-</a:t>
            </a:r>
            <a:br>
              <a:rPr lang="nl-NL" sz="1100" dirty="0"/>
            </a:br>
            <a:r>
              <a:rPr lang="nl-NL" sz="1100" dirty="0"/>
              <a:t>keuzes maken we onze leefomgeving veerkrachtiger en beter bestand tegen hevige regenval, hitte </a:t>
            </a:r>
            <a:br>
              <a:rPr lang="nl-NL" sz="1100" dirty="0"/>
            </a:br>
            <a:r>
              <a:rPr lang="nl-NL" sz="1100" dirty="0"/>
              <a:t>en droogte. Dit voorkomt schade, verhoogt de leef-kwaliteit en creëert meer duurzame, aantrekkelijke plekken voor bewoners </a:t>
            </a:r>
            <a:br>
              <a:rPr lang="nl-NL" sz="1100" dirty="0"/>
            </a:br>
            <a:r>
              <a:rPr lang="nl-NL" sz="1100" dirty="0"/>
              <a:t>en ondernemers.</a:t>
            </a:r>
          </a:p>
        </p:txBody>
      </p:sp>
      <p:sp>
        <p:nvSpPr>
          <p:cNvPr id="12" name="Ondertitel 2">
            <a:extLst>
              <a:ext uri="{FF2B5EF4-FFF2-40B4-BE49-F238E27FC236}">
                <a16:creationId xmlns:a16="http://schemas.microsoft.com/office/drawing/2014/main" id="{8734D087-4246-CF85-3BB3-3830A545C133}"/>
              </a:ext>
            </a:extLst>
          </p:cNvPr>
          <p:cNvSpPr txBox="1">
            <a:spLocks/>
          </p:cNvSpPr>
          <p:nvPr/>
        </p:nvSpPr>
        <p:spPr>
          <a:xfrm>
            <a:off x="472506" y="3182072"/>
            <a:ext cx="1880286" cy="5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nl-NL" sz="1200" b="1" dirty="0">
                <a:solidFill>
                  <a:srgbClr val="1C6D8D"/>
                </a:solidFill>
              </a:rPr>
              <a:t>Veerkrachtige leefomgeving</a:t>
            </a:r>
          </a:p>
        </p:txBody>
      </p:sp>
      <p:sp>
        <p:nvSpPr>
          <p:cNvPr id="13" name="Ovaal 12">
            <a:extLst>
              <a:ext uri="{FF2B5EF4-FFF2-40B4-BE49-F238E27FC236}">
                <a16:creationId xmlns:a16="http://schemas.microsoft.com/office/drawing/2014/main" id="{83B3DB65-E39F-456A-64B3-680EB8603FEA}"/>
              </a:ext>
            </a:extLst>
          </p:cNvPr>
          <p:cNvSpPr/>
          <p:nvPr/>
        </p:nvSpPr>
        <p:spPr>
          <a:xfrm>
            <a:off x="4372688" y="4144400"/>
            <a:ext cx="1240786" cy="1242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4" name="Graphic 13">
            <a:extLst>
              <a:ext uri="{FF2B5EF4-FFF2-40B4-BE49-F238E27FC236}">
                <a16:creationId xmlns:a16="http://schemas.microsoft.com/office/drawing/2014/main" id="{096E713E-F21E-81D4-B73A-A906097852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5466" y="4410585"/>
            <a:ext cx="655229" cy="673536"/>
          </a:xfrm>
          <a:prstGeom prst="rect">
            <a:avLst/>
          </a:prstGeom>
        </p:spPr>
      </p:pic>
      <p:pic>
        <p:nvPicPr>
          <p:cNvPr id="23" name="Dia 7.mp3">
            <a:hlinkClick r:id="" action="ppaction://media"/>
            <a:extLst>
              <a:ext uri="{FF2B5EF4-FFF2-40B4-BE49-F238E27FC236}">
                <a16:creationId xmlns:a16="http://schemas.microsoft.com/office/drawing/2014/main" id="{E2503AEF-7172-E856-1746-757EC7152D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9223" y="6093172"/>
            <a:ext cx="413428" cy="413428"/>
          </a:xfrm>
          <a:prstGeom prst="rect">
            <a:avLst/>
          </a:prstGeom>
        </p:spPr>
      </p:pic>
      <p:sp>
        <p:nvSpPr>
          <p:cNvPr id="2" name="Ondertitel 2">
            <a:extLst>
              <a:ext uri="{FF2B5EF4-FFF2-40B4-BE49-F238E27FC236}">
                <a16:creationId xmlns:a16="http://schemas.microsoft.com/office/drawing/2014/main" id="{BC6BD02A-D1A9-5AD8-D6C3-D41CF6D96284}"/>
              </a:ext>
            </a:extLst>
          </p:cNvPr>
          <p:cNvSpPr txBox="1">
            <a:spLocks/>
          </p:cNvSpPr>
          <p:nvPr/>
        </p:nvSpPr>
        <p:spPr>
          <a:xfrm>
            <a:off x="663425" y="618089"/>
            <a:ext cx="2966465" cy="424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rgbClr val="1C6D8D"/>
                </a:solidFill>
              </a:rPr>
              <a:t>Ruimtelijke adaptatie (klimaat)</a:t>
            </a:r>
          </a:p>
        </p:txBody>
      </p:sp>
      <p:sp>
        <p:nvSpPr>
          <p:cNvPr id="18" name="Ovaal 17">
            <a:extLst>
              <a:ext uri="{FF2B5EF4-FFF2-40B4-BE49-F238E27FC236}">
                <a16:creationId xmlns:a16="http://schemas.microsoft.com/office/drawing/2014/main" id="{4C8B4525-AA30-9046-DBCF-19FB438C608B}"/>
              </a:ext>
            </a:extLst>
          </p:cNvPr>
          <p:cNvSpPr/>
          <p:nvPr/>
        </p:nvSpPr>
        <p:spPr>
          <a:xfrm>
            <a:off x="7451874" y="891124"/>
            <a:ext cx="2220475" cy="2205190"/>
          </a:xfrm>
          <a:prstGeom prst="ellipse">
            <a:avLst/>
          </a:prstGeom>
          <a:blipFill>
            <a:blip r:embed="rId7"/>
            <a:stretch>
              <a:fillRect l="-11300" t="-15466" r="-44736" b="-42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1F709D36-BCEF-8ED1-8321-FA6FFA8364CF}"/>
              </a:ext>
            </a:extLst>
          </p:cNvPr>
          <p:cNvSpPr/>
          <p:nvPr/>
        </p:nvSpPr>
        <p:spPr>
          <a:xfrm>
            <a:off x="2398957" y="2972016"/>
            <a:ext cx="1988171" cy="1974484"/>
          </a:xfrm>
          <a:prstGeom prst="ellipse">
            <a:avLst/>
          </a:prstGeom>
          <a:blipFill>
            <a:blip r:embed="rId8"/>
            <a:stretch>
              <a:fillRect l="-15961" t="-13954" r="-48571" b="-9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peech Bubble: Rectangle with Corners Rounded 6">
            <a:extLst>
              <a:ext uri="{FF2B5EF4-FFF2-40B4-BE49-F238E27FC236}">
                <a16:creationId xmlns:a16="http://schemas.microsoft.com/office/drawing/2014/main" id="{8EB4992B-6B6F-17DF-83F4-75CD1BFC112F}"/>
              </a:ext>
            </a:extLst>
          </p:cNvPr>
          <p:cNvSpPr/>
          <p:nvPr/>
        </p:nvSpPr>
        <p:spPr>
          <a:xfrm rot="-180000">
            <a:off x="10859967" y="5610128"/>
            <a:ext cx="1315976" cy="480877"/>
          </a:xfrm>
          <a:prstGeom prst="wedgeRoundRectCallout">
            <a:avLst/>
          </a:prstGeom>
          <a:solidFill>
            <a:srgbClr val="478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err="1">
                <a:latin typeface="Century Gothic"/>
              </a:rPr>
              <a:t>Klik</a:t>
            </a:r>
            <a:r>
              <a:rPr lang="en-US" sz="1200" b="1" dirty="0">
                <a:latin typeface="Century Gothic"/>
              </a:rPr>
              <a:t> </a:t>
            </a:r>
            <a:r>
              <a:rPr lang="en-US" sz="1200" b="1" err="1">
                <a:latin typeface="Century Gothic"/>
              </a:rPr>
              <a:t>hieronder</a:t>
            </a:r>
            <a:r>
              <a:rPr lang="en-US" sz="1200" b="1" dirty="0">
                <a:latin typeface="Century Gothic"/>
              </a:rPr>
              <a:t> </a:t>
            </a:r>
            <a:br>
              <a:rPr lang="en-US" sz="1200" b="1" dirty="0">
                <a:latin typeface="Century Gothic"/>
              </a:rPr>
            </a:br>
            <a:r>
              <a:rPr lang="en-US" sz="1200" b="1" err="1">
                <a:latin typeface="Century Gothic"/>
              </a:rPr>
              <a:t>voor</a:t>
            </a:r>
            <a:r>
              <a:rPr lang="en-US" sz="1200" b="1" dirty="0">
                <a:latin typeface="Century Gothic"/>
              </a:rPr>
              <a:t> </a:t>
            </a:r>
            <a:r>
              <a:rPr lang="en-US" sz="1200" b="1" err="1">
                <a:latin typeface="Century Gothic"/>
              </a:rPr>
              <a:t>geluid</a:t>
            </a:r>
            <a:endParaRPr lang="en-US" sz="1200" b="1">
              <a:latin typeface="Century Gothic"/>
            </a:endParaRPr>
          </a:p>
        </p:txBody>
      </p:sp>
    </p:spTree>
    <p:extLst>
      <p:ext uri="{BB962C8B-B14F-4D97-AF65-F5344CB8AC3E}">
        <p14:creationId xmlns:p14="http://schemas.microsoft.com/office/powerpoint/2010/main" val="23882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5367F994C2F48AEE40D2E3106EE38" ma:contentTypeVersion="15" ma:contentTypeDescription="Een nieuw document maken." ma:contentTypeScope="" ma:versionID="85c0c3b81f632a94e79cc5e86980e10d">
  <xsd:schema xmlns:xsd="http://www.w3.org/2001/XMLSchema" xmlns:xs="http://www.w3.org/2001/XMLSchema" xmlns:p="http://schemas.microsoft.com/office/2006/metadata/properties" xmlns:ns1="http://schemas.microsoft.com/sharepoint/v3" xmlns:ns2="4ab5f2fb-9f33-4442-998a-8728da917989" targetNamespace="http://schemas.microsoft.com/office/2006/metadata/properties" ma:root="true" ma:fieldsID="efd1b8ca4a00f57584c9fcfe1d6bb950" ns1:_="" ns2:_="">
    <xsd:import namespace="http://schemas.microsoft.com/sharepoint/v3"/>
    <xsd:import namespace="4ab5f2fb-9f33-4442-998a-8728da91798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Eigenschappen van het geïntegreerd beleid voor naleving" ma:hidden="true" ma:internalName="_ip_UnifiedCompliancePolicyProperties">
      <xsd:simpleType>
        <xsd:restriction base="dms:Note"/>
      </xsd:simpleType>
    </xsd:element>
    <xsd:element name="_ip_UnifiedCompliancePolicyUIAction" ma:index="12"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b5f2fb-9f33-4442-998a-8728da9179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be2bb301-337e-4fd9-b97f-f1941be9315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b5f2fb-9f33-4442-998a-8728da91798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C6A241-E336-4599-B828-AB39013E4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b5f2fb-9f33-4442-998a-8728da9179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D74AA8-4570-4573-9385-1DDA3DE6825F}">
  <ds:schemaRefs>
    <ds:schemaRef ds:uri="4ab5f2fb-9f33-4442-998a-8728da917989"/>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http://schemas.microsoft.com/sharepoint/v3"/>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EA19126E-E2A1-4F4C-AA48-B3D5E2E643E6}">
  <ds:schemaRefs>
    <ds:schemaRef ds:uri="http://schemas.microsoft.com/sharepoint/v3/contenttype/forms"/>
  </ds:schemaRefs>
</ds:datastoreItem>
</file>

<file path=docMetadata/LabelInfo.xml><?xml version="1.0" encoding="utf-8"?>
<clbl:labelList xmlns:clbl="http://schemas.microsoft.com/office/2020/mipLabelMetadata">
  <clbl:label id="{acd9b9a6-8a32-4adc-a2f5-93e438f21306}" enabled="1" method="Standard" siteId="{7e50fb70-43f6-46ef-b368-2219ae63650c}" removed="0"/>
</clbl:labelList>
</file>

<file path=docProps/app.xml><?xml version="1.0" encoding="utf-8"?>
<Properties xmlns="http://schemas.openxmlformats.org/officeDocument/2006/extended-properties" xmlns:vt="http://schemas.openxmlformats.org/officeDocument/2006/docPropsVTypes">
  <TotalTime>563</TotalTime>
  <Words>1323</Words>
  <Application>Microsoft Office PowerPoint</Application>
  <PresentationFormat>Breedbeeld</PresentationFormat>
  <Paragraphs>156</Paragraphs>
  <Slides>15</Slides>
  <Notes>0</Notes>
  <HiddenSlides>0</HiddenSlides>
  <MMClips>12</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15</vt:i4>
      </vt:variant>
    </vt:vector>
  </HeadingPairs>
  <TitlesOfParts>
    <vt:vector size="18" baseType="lpstr">
      <vt:lpstr>Arial</vt:lpstr>
      <vt:lpstr>Century Gothic</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Regio Kop van NH</dc:creator>
  <cp:lastModifiedBy>Hanneke Bergsma</cp:lastModifiedBy>
  <cp:revision>64</cp:revision>
  <dcterms:created xsi:type="dcterms:W3CDTF">2025-11-19T07:35:44Z</dcterms:created>
  <dcterms:modified xsi:type="dcterms:W3CDTF">2025-12-05T13:23:27Z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0x0101001DA5367F994C2F48AEE40D2E3106EE38</vt:lpwstr>
  </property>
  <property fmtid="{D5CDD505-2E9C-101B-9397-08002B2CF9AE}" pid="3" name="MediaServiceImageTags">
    <vt:lpwstr/>
  </property>
</Properties>
</file>