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66" r:id="rId7"/>
    <p:sldMasterId id="2147483687" r:id="rId8"/>
    <p:sldMasterId id="2147483695" r:id="rId9"/>
  </p:sldMasterIdLst>
  <p:notesMasterIdLst>
    <p:notesMasterId r:id="rId44"/>
  </p:notesMasterIdLst>
  <p:sldIdLst>
    <p:sldId id="2134806367" r:id="rId10"/>
    <p:sldId id="2134806308" r:id="rId11"/>
    <p:sldId id="2134806261" r:id="rId12"/>
    <p:sldId id="257" r:id="rId13"/>
    <p:sldId id="2147482277" r:id="rId14"/>
    <p:sldId id="2147481957" r:id="rId15"/>
    <p:sldId id="2147481956" r:id="rId16"/>
    <p:sldId id="2147481960" r:id="rId17"/>
    <p:sldId id="2147481961" r:id="rId18"/>
    <p:sldId id="2147481962" r:id="rId19"/>
    <p:sldId id="2147481979" r:id="rId20"/>
    <p:sldId id="2147481963" r:id="rId21"/>
    <p:sldId id="2147481964" r:id="rId22"/>
    <p:sldId id="2147481965" r:id="rId23"/>
    <p:sldId id="2147481966" r:id="rId24"/>
    <p:sldId id="2147481970" r:id="rId25"/>
    <p:sldId id="2147483398" r:id="rId26"/>
    <p:sldId id="2147483411" r:id="rId27"/>
    <p:sldId id="2147481977" r:id="rId28"/>
    <p:sldId id="2147483413" r:id="rId29"/>
    <p:sldId id="2147483415" r:id="rId30"/>
    <p:sldId id="2147483417" r:id="rId31"/>
    <p:sldId id="293" r:id="rId32"/>
    <p:sldId id="2134806396" r:id="rId33"/>
    <p:sldId id="2134806397" r:id="rId34"/>
    <p:sldId id="2134806335" r:id="rId35"/>
    <p:sldId id="2134806345" r:id="rId36"/>
    <p:sldId id="519" r:id="rId37"/>
    <p:sldId id="2134806399" r:id="rId38"/>
    <p:sldId id="2134806378" r:id="rId39"/>
    <p:sldId id="2134806380" r:id="rId40"/>
    <p:sldId id="2134806400" r:id="rId41"/>
    <p:sldId id="2134806394" r:id="rId42"/>
    <p:sldId id="2134806370" r:id="rId4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E7B86508-5B67-C386-F49E-5790FA7360CF}" name="Mandy Postma" initials="MP" userId="S::mandy.postma_schagen.nl#ext#@hollandskroon.onmicrosoft.com::041923fd-fcdb-4896-9b38-10557235ca13" providerId="AD"/>
  <p188:author id="{0F65F34C-C8CA-366D-DE64-E40664124680}" name="Risa Smit" initials="RS" userId="S::risa.smit@noord-holland.nl::a78a588f-f5cd-40d8-89a8-deab33e99629" providerId="AD"/>
  <p188:author id="{A16ED264-5043-596D-2162-21C85F921B46}" name="Ragna Walraven-Kroes" initials="RWK" userId="S::kroesr@Noord-Holland.nl::77d9a594-982d-42ee-bdb2-af77bfe9c782" providerId="AD"/>
  <p188:author id="{52F0A582-C9C9-411D-3609-1DE15625CCA8}" name="Bas Feijen" initials="BF" userId="S::basfeijen@hollandskroon.nl::6989b5c5-15b8-464d-a40e-b50e30d2ee47" providerId="AD"/>
  <p188:author id="{AFF7C5C2-9A62-205B-4D0B-B8988E84E4AB}" name="Hanneke Bergsma" initials="HB" userId="S::hannekebergsma@hollandskroon.nl::64a645bf-6364-4157-bbf8-67c9407520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6D8D"/>
    <a:srgbClr val="478500"/>
    <a:srgbClr val="C20336"/>
    <a:srgbClr val="D7C724"/>
    <a:srgbClr val="1C6D8D"/>
    <a:srgbClr val="000000"/>
    <a:srgbClr val="FFFFFF"/>
    <a:srgbClr val="32752D"/>
    <a:srgbClr val="79B632"/>
    <a:srgbClr val="D7C6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879C83-F509-9FED-F6A6-84060DA6010D}" v="837" dt="2026-05-06T09:07:52.381"/>
    <p1510:client id="{88C5FA24-B6B9-6B17-177F-B51C049015B3}" v="31" dt="2026-05-06T06:30:33.07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ableStyles" Target="tableStyles.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FA785-ECC4-401E-A1F2-692633F2D4DC}" type="datetimeFigureOut">
              <a:rPr lang="nl-NL" smtClean="0"/>
              <a:t>18-6-2026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C05441-52BF-47FD-ABFE-B32ABFD9829E}" type="slidenum">
              <a:rPr lang="nl-NL" smtClean="0"/>
              <a:t>‹#›</a:t>
            </a:fld>
            <a:endParaRPr lang="nl-NL"/>
          </a:p>
        </p:txBody>
      </p:sp>
    </p:spTree>
    <p:extLst>
      <p:ext uri="{BB962C8B-B14F-4D97-AF65-F5344CB8AC3E}">
        <p14:creationId xmlns:p14="http://schemas.microsoft.com/office/powerpoint/2010/main" val="3500792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2DC05441-52BF-47FD-ABFE-B32ABFD9829E}" type="slidenum">
              <a:rPr lang="nl-NL" smtClean="0"/>
              <a:t>1</a:t>
            </a:fld>
            <a:endParaRPr lang="nl-NL"/>
          </a:p>
        </p:txBody>
      </p:sp>
    </p:spTree>
    <p:extLst>
      <p:ext uri="{BB962C8B-B14F-4D97-AF65-F5344CB8AC3E}">
        <p14:creationId xmlns:p14="http://schemas.microsoft.com/office/powerpoint/2010/main" val="2811706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ACB25-2E4E-E933-DF82-AAC4139C5DD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DB19BCE-2A38-679C-EEE0-07ED4D931CA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9EEFFD1-3AB8-CE0C-DF41-6BEC4A56455A}"/>
              </a:ext>
            </a:extLst>
          </p:cNvPr>
          <p:cNvSpPr>
            <a:spLocks noGrp="1"/>
          </p:cNvSpPr>
          <p:nvPr>
            <p:ph type="body" idx="1"/>
          </p:nvPr>
        </p:nvSpPr>
        <p:spPr/>
        <p:txBody>
          <a:bodyPr/>
          <a:lstStyle/>
          <a:p>
            <a:endParaRPr lang="nl-NL">
              <a:cs typeface="Calibri"/>
            </a:endParaRPr>
          </a:p>
        </p:txBody>
      </p:sp>
      <p:sp>
        <p:nvSpPr>
          <p:cNvPr id="4" name="Tijdelijke aanduiding voor dianummer 3">
            <a:extLst>
              <a:ext uri="{FF2B5EF4-FFF2-40B4-BE49-F238E27FC236}">
                <a16:creationId xmlns:a16="http://schemas.microsoft.com/office/drawing/2014/main" id="{867A42D7-4B0A-FC46-D7C0-CE73F1654795}"/>
              </a:ext>
            </a:extLst>
          </p:cNvPr>
          <p:cNvSpPr>
            <a:spLocks noGrp="1"/>
          </p:cNvSpPr>
          <p:nvPr>
            <p:ph type="sldNum" sz="quarter" idx="5"/>
          </p:nvPr>
        </p:nvSpPr>
        <p:spPr/>
        <p:txBody>
          <a:bodyPr/>
          <a:lstStyle/>
          <a:p>
            <a:fld id="{2DC05441-52BF-47FD-ABFE-B32ABFD9829E}" type="slidenum">
              <a:rPr lang="nl-NL" smtClean="0"/>
              <a:t>29</a:t>
            </a:fld>
            <a:endParaRPr lang="nl-NL"/>
          </a:p>
        </p:txBody>
      </p:sp>
    </p:spTree>
    <p:extLst>
      <p:ext uri="{BB962C8B-B14F-4D97-AF65-F5344CB8AC3E}">
        <p14:creationId xmlns:p14="http://schemas.microsoft.com/office/powerpoint/2010/main" val="3923520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3C0F9-FE71-C575-4EA9-BDF98F25FC2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101DB51-DE75-01E5-E0E6-A65470DDA9D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08CA849-FA2A-1D16-3330-CAAA168FC83D}"/>
              </a:ext>
            </a:extLst>
          </p:cNvPr>
          <p:cNvSpPr>
            <a:spLocks noGrp="1"/>
          </p:cNvSpPr>
          <p:nvPr>
            <p:ph type="body" idx="1"/>
          </p:nvPr>
        </p:nvSpPr>
        <p:spPr/>
        <p:txBody>
          <a:bodyPr/>
          <a:lstStyle/>
          <a:p>
            <a:endParaRPr lang="nl-NL">
              <a:cs typeface="Calibri"/>
            </a:endParaRPr>
          </a:p>
        </p:txBody>
      </p:sp>
      <p:sp>
        <p:nvSpPr>
          <p:cNvPr id="4" name="Tijdelijke aanduiding voor dianummer 3">
            <a:extLst>
              <a:ext uri="{FF2B5EF4-FFF2-40B4-BE49-F238E27FC236}">
                <a16:creationId xmlns:a16="http://schemas.microsoft.com/office/drawing/2014/main" id="{F480EC83-FA0A-B83B-6892-AF4D7B1B732C}"/>
              </a:ext>
            </a:extLst>
          </p:cNvPr>
          <p:cNvSpPr>
            <a:spLocks noGrp="1"/>
          </p:cNvSpPr>
          <p:nvPr>
            <p:ph type="sldNum" sz="quarter" idx="5"/>
          </p:nvPr>
        </p:nvSpPr>
        <p:spPr/>
        <p:txBody>
          <a:bodyPr/>
          <a:lstStyle/>
          <a:p>
            <a:fld id="{2DC05441-52BF-47FD-ABFE-B32ABFD9829E}" type="slidenum">
              <a:rPr lang="nl-NL" smtClean="0"/>
              <a:t>30</a:t>
            </a:fld>
            <a:endParaRPr lang="nl-NL"/>
          </a:p>
        </p:txBody>
      </p:sp>
    </p:spTree>
    <p:extLst>
      <p:ext uri="{BB962C8B-B14F-4D97-AF65-F5344CB8AC3E}">
        <p14:creationId xmlns:p14="http://schemas.microsoft.com/office/powerpoint/2010/main" val="1263347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9A679-07A3-C1CD-C1BD-A47B22F23E4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4068CCA-C8BD-1AD0-C1C4-00F954875C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B95E43C-2D69-8B50-F0FD-B76E1C4CAF31}"/>
              </a:ext>
            </a:extLst>
          </p:cNvPr>
          <p:cNvSpPr>
            <a:spLocks noGrp="1"/>
          </p:cNvSpPr>
          <p:nvPr>
            <p:ph type="body" idx="1"/>
          </p:nvPr>
        </p:nvSpPr>
        <p:spPr/>
        <p:txBody>
          <a:bodyPr/>
          <a:lstStyle/>
          <a:p>
            <a:endParaRPr lang="nl-NL">
              <a:cs typeface="Calibri"/>
            </a:endParaRPr>
          </a:p>
        </p:txBody>
      </p:sp>
      <p:sp>
        <p:nvSpPr>
          <p:cNvPr id="4" name="Tijdelijke aanduiding voor dianummer 3">
            <a:extLst>
              <a:ext uri="{FF2B5EF4-FFF2-40B4-BE49-F238E27FC236}">
                <a16:creationId xmlns:a16="http://schemas.microsoft.com/office/drawing/2014/main" id="{D1C36E9C-DA95-AD89-460A-E51275DCEE3A}"/>
              </a:ext>
            </a:extLst>
          </p:cNvPr>
          <p:cNvSpPr>
            <a:spLocks noGrp="1"/>
          </p:cNvSpPr>
          <p:nvPr>
            <p:ph type="sldNum" sz="quarter" idx="5"/>
          </p:nvPr>
        </p:nvSpPr>
        <p:spPr/>
        <p:txBody>
          <a:bodyPr/>
          <a:lstStyle/>
          <a:p>
            <a:fld id="{2DC05441-52BF-47FD-ABFE-B32ABFD9829E}" type="slidenum">
              <a:rPr lang="nl-NL" smtClean="0"/>
              <a:t>31</a:t>
            </a:fld>
            <a:endParaRPr lang="nl-NL"/>
          </a:p>
        </p:txBody>
      </p:sp>
    </p:spTree>
    <p:extLst>
      <p:ext uri="{BB962C8B-B14F-4D97-AF65-F5344CB8AC3E}">
        <p14:creationId xmlns:p14="http://schemas.microsoft.com/office/powerpoint/2010/main" val="2556972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0B831-0914-064A-7B73-5759645C9B8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CD4891F-4E3A-CBC0-8A3C-8F132F139A5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8789121-D8CF-76FC-836F-A663A107C268}"/>
              </a:ext>
            </a:extLst>
          </p:cNvPr>
          <p:cNvSpPr>
            <a:spLocks noGrp="1"/>
          </p:cNvSpPr>
          <p:nvPr>
            <p:ph type="body" idx="1"/>
          </p:nvPr>
        </p:nvSpPr>
        <p:spPr/>
        <p:txBody>
          <a:bodyPr/>
          <a:lstStyle/>
          <a:p>
            <a:endParaRPr lang="nl-NL">
              <a:cs typeface="Calibri"/>
            </a:endParaRPr>
          </a:p>
        </p:txBody>
      </p:sp>
      <p:sp>
        <p:nvSpPr>
          <p:cNvPr id="4" name="Tijdelijke aanduiding voor dianummer 3">
            <a:extLst>
              <a:ext uri="{FF2B5EF4-FFF2-40B4-BE49-F238E27FC236}">
                <a16:creationId xmlns:a16="http://schemas.microsoft.com/office/drawing/2014/main" id="{FCAE37FA-832B-C476-3E7F-7D784D59EF56}"/>
              </a:ext>
            </a:extLst>
          </p:cNvPr>
          <p:cNvSpPr>
            <a:spLocks noGrp="1"/>
          </p:cNvSpPr>
          <p:nvPr>
            <p:ph type="sldNum" sz="quarter" idx="5"/>
          </p:nvPr>
        </p:nvSpPr>
        <p:spPr/>
        <p:txBody>
          <a:bodyPr/>
          <a:lstStyle/>
          <a:p>
            <a:fld id="{2DC05441-52BF-47FD-ABFE-B32ABFD9829E}" type="slidenum">
              <a:rPr lang="nl-NL" smtClean="0"/>
              <a:t>32</a:t>
            </a:fld>
            <a:endParaRPr lang="nl-NL"/>
          </a:p>
        </p:txBody>
      </p:sp>
    </p:spTree>
    <p:extLst>
      <p:ext uri="{BB962C8B-B14F-4D97-AF65-F5344CB8AC3E}">
        <p14:creationId xmlns:p14="http://schemas.microsoft.com/office/powerpoint/2010/main" val="2061168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352FC-B850-898B-3A15-3334805AB60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051AD00-55E1-5C6B-2136-5B41A7B45C7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89749D1-4546-E2AD-A038-AE69D1044E6D}"/>
              </a:ext>
            </a:extLst>
          </p:cNvPr>
          <p:cNvSpPr>
            <a:spLocks noGrp="1"/>
          </p:cNvSpPr>
          <p:nvPr>
            <p:ph type="body" idx="1"/>
          </p:nvPr>
        </p:nvSpPr>
        <p:spPr/>
        <p:txBody>
          <a:bodyPr/>
          <a:lstStyle/>
          <a:p>
            <a:endParaRPr lang="nl-NL">
              <a:cs typeface="Calibri"/>
            </a:endParaRPr>
          </a:p>
        </p:txBody>
      </p:sp>
      <p:sp>
        <p:nvSpPr>
          <p:cNvPr id="4" name="Tijdelijke aanduiding voor dianummer 3">
            <a:extLst>
              <a:ext uri="{FF2B5EF4-FFF2-40B4-BE49-F238E27FC236}">
                <a16:creationId xmlns:a16="http://schemas.microsoft.com/office/drawing/2014/main" id="{525EE8C3-7AE6-7E66-9253-DE1C229DA355}"/>
              </a:ext>
            </a:extLst>
          </p:cNvPr>
          <p:cNvSpPr>
            <a:spLocks noGrp="1"/>
          </p:cNvSpPr>
          <p:nvPr>
            <p:ph type="sldNum" sz="quarter" idx="5"/>
          </p:nvPr>
        </p:nvSpPr>
        <p:spPr/>
        <p:txBody>
          <a:bodyPr/>
          <a:lstStyle/>
          <a:p>
            <a:fld id="{2DC05441-52BF-47FD-ABFE-B32ABFD9829E}" type="slidenum">
              <a:rPr lang="nl-NL" smtClean="0"/>
              <a:t>33</a:t>
            </a:fld>
            <a:endParaRPr lang="nl-NL"/>
          </a:p>
        </p:txBody>
      </p:sp>
    </p:spTree>
    <p:extLst>
      <p:ext uri="{BB962C8B-B14F-4D97-AF65-F5344CB8AC3E}">
        <p14:creationId xmlns:p14="http://schemas.microsoft.com/office/powerpoint/2010/main" val="2371521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8E7EE-2A13-5691-4E71-85910D195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970FB-BA49-66D0-31A8-0C02ED44D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01469-6EA8-4788-618A-72F4BE0B201A}"/>
              </a:ext>
            </a:extLst>
          </p:cNvPr>
          <p:cNvSpPr>
            <a:spLocks noGrp="1"/>
          </p:cNvSpPr>
          <p:nvPr>
            <p:ph type="body" idx="1"/>
          </p:nvPr>
        </p:nvSpPr>
        <p:spPr/>
        <p:txBody>
          <a:bodyPr/>
          <a:lstStyle/>
          <a:p>
            <a:endParaRPr lang="en-NL"/>
          </a:p>
        </p:txBody>
      </p:sp>
      <p:sp>
        <p:nvSpPr>
          <p:cNvPr id="4" name="Slide Number Placeholder 3">
            <a:extLst>
              <a:ext uri="{FF2B5EF4-FFF2-40B4-BE49-F238E27FC236}">
                <a16:creationId xmlns:a16="http://schemas.microsoft.com/office/drawing/2014/main" id="{B971F432-1A53-17AA-D0E1-396E6E93C9AC}"/>
              </a:ext>
            </a:extLst>
          </p:cNvPr>
          <p:cNvSpPr>
            <a:spLocks noGrp="1"/>
          </p:cNvSpPr>
          <p:nvPr>
            <p:ph type="sldNum" sz="quarter" idx="5"/>
          </p:nvPr>
        </p:nvSpPr>
        <p:spPr/>
        <p:txBody>
          <a:bodyPr/>
          <a:lstStyle/>
          <a:p>
            <a:fld id="{2DC05441-52BF-47FD-ABFE-B32ABFD9829E}" type="slidenum">
              <a:rPr lang="nl-NL" smtClean="0"/>
              <a:t>34</a:t>
            </a:fld>
            <a:endParaRPr lang="nl-NL"/>
          </a:p>
        </p:txBody>
      </p:sp>
    </p:spTree>
    <p:extLst>
      <p:ext uri="{BB962C8B-B14F-4D97-AF65-F5344CB8AC3E}">
        <p14:creationId xmlns:p14="http://schemas.microsoft.com/office/powerpoint/2010/main" val="3010649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ea typeface="Calibri"/>
              <a:cs typeface="+mn-lt"/>
            </a:endParaRPr>
          </a:p>
        </p:txBody>
      </p:sp>
      <p:sp>
        <p:nvSpPr>
          <p:cNvPr id="4" name="Tijdelijke aanduiding voor dianummer 3"/>
          <p:cNvSpPr>
            <a:spLocks noGrp="1"/>
          </p:cNvSpPr>
          <p:nvPr>
            <p:ph type="sldNum" sz="quarter" idx="5"/>
          </p:nvPr>
        </p:nvSpPr>
        <p:spPr/>
        <p:txBody>
          <a:bodyPr/>
          <a:lstStyle/>
          <a:p>
            <a:fld id="{2DC05441-52BF-47FD-ABFE-B32ABFD9829E}" type="slidenum">
              <a:rPr lang="nl-NL" smtClean="0"/>
              <a:t>2</a:t>
            </a:fld>
            <a:endParaRPr lang="nl-NL"/>
          </a:p>
        </p:txBody>
      </p:sp>
    </p:spTree>
    <p:extLst>
      <p:ext uri="{BB962C8B-B14F-4D97-AF65-F5344CB8AC3E}">
        <p14:creationId xmlns:p14="http://schemas.microsoft.com/office/powerpoint/2010/main" val="3292156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ea typeface="Calibri" panose="020F0502020204030204"/>
              <a:cs typeface="Calibri" panose="020F0502020204030204"/>
            </a:endParaRPr>
          </a:p>
        </p:txBody>
      </p:sp>
      <p:sp>
        <p:nvSpPr>
          <p:cNvPr id="4" name="Tijdelijke aanduiding voor dianummer 3"/>
          <p:cNvSpPr>
            <a:spLocks noGrp="1"/>
          </p:cNvSpPr>
          <p:nvPr>
            <p:ph type="sldNum" sz="quarter" idx="5"/>
          </p:nvPr>
        </p:nvSpPr>
        <p:spPr/>
        <p:txBody>
          <a:bodyPr/>
          <a:lstStyle/>
          <a:p>
            <a:fld id="{2DC05441-52BF-47FD-ABFE-B32ABFD9829E}" type="slidenum">
              <a:rPr lang="nl-NL" smtClean="0"/>
              <a:t>3</a:t>
            </a:fld>
            <a:endParaRPr lang="nl-NL"/>
          </a:p>
        </p:txBody>
      </p:sp>
    </p:spTree>
    <p:extLst>
      <p:ext uri="{BB962C8B-B14F-4D97-AF65-F5344CB8AC3E}">
        <p14:creationId xmlns:p14="http://schemas.microsoft.com/office/powerpoint/2010/main" val="1341884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85742-BAB3-5BAA-3798-159F94C8E7D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D2A6A64-45F6-C4E7-7902-A24F7F2D934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A3B5A53-101E-86CF-8527-810E7137CB5E}"/>
              </a:ext>
            </a:extLst>
          </p:cNvPr>
          <p:cNvSpPr>
            <a:spLocks noGrp="1"/>
          </p:cNvSpPr>
          <p:nvPr>
            <p:ph type="body" idx="1"/>
          </p:nvPr>
        </p:nvSpPr>
        <p:spPr/>
        <p:txBody>
          <a:bodyPr/>
          <a:lstStyle/>
          <a:p>
            <a:r>
              <a:rPr lang="nl-NL">
                <a:cs typeface="Calibri"/>
              </a:rPr>
              <a:t>Hierdoor zijn al een aantal jaar terug knelpunten ontstaan op het regionale net van Liander voor levering van elektriciteit. Maar sinds 18 oktober 2023 heeft ook het hoogspanningsnet van TenneT zijn maximale capaciteit bereikt. Dit betekent dat aanvragen van grootverbruikers na 18 oktober 2023 ook beperkt worden vanwege het hoogspanningsnet. TenneT is gestart met congestiemanagement onderzoek waarbij ze de mogelijkheden voor flexibel vermogen onderzoeken. Hiervoor kijken ze wat er technisch mogelijk is in het net én of er klanten zijn die flexibiliteit kunnen bieden door hun verbruik in de piek te beperken. Daarnaast zal ook TenneT het hoogspanningsnet structureel dienen uit te breiden. </a:t>
            </a:r>
          </a:p>
          <a:p>
            <a:endParaRPr lang="nl-NL">
              <a:cs typeface="Calibri"/>
            </a:endParaRPr>
          </a:p>
          <a:p>
            <a:r>
              <a:rPr lang="nl-NL" err="1">
                <a:cs typeface="Calibri"/>
              </a:rPr>
              <a:t>Mbt</a:t>
            </a:r>
            <a:r>
              <a:rPr lang="nl-NL">
                <a:cs typeface="Calibri"/>
              </a:rPr>
              <a:t> de legenda: Voor heel Noord-Holland geldt dat TenneT </a:t>
            </a:r>
            <a:r>
              <a:rPr lang="nl-NL" err="1">
                <a:cs typeface="Calibri"/>
              </a:rPr>
              <a:t>congestiemanagementonderzoek</a:t>
            </a:r>
            <a:r>
              <a:rPr lang="nl-NL">
                <a:cs typeface="Calibri"/>
              </a:rPr>
              <a:t> uitvoert, de gebieden die al rood kleuren hadden al te maken met geen capaciteit op het Liander net. </a:t>
            </a:r>
            <a:endParaRPr lang="nl-NL">
              <a:ea typeface="Calibri"/>
              <a:cs typeface="Calibri"/>
            </a:endParaRPr>
          </a:p>
          <a:p>
            <a:r>
              <a:rPr lang="nl-NL">
                <a:cs typeface="Calibri"/>
              </a:rPr>
              <a:t>Voor </a:t>
            </a:r>
            <a:r>
              <a:rPr lang="nl-NL" err="1">
                <a:cs typeface="Calibri"/>
              </a:rPr>
              <a:t>teruglevering</a:t>
            </a:r>
            <a:r>
              <a:rPr lang="nl-NL">
                <a:cs typeface="Calibri"/>
              </a:rPr>
              <a:t> is er in de regio nog voldoende vermogen op de elektriciteitsstations, maar lokaal zien we wel gebieden waar het al knelt op de kabels. Dit is maatwerk per opweklocatie. </a:t>
            </a:r>
            <a:endParaRPr lang="nl-NL">
              <a:ea typeface="Calibri"/>
              <a:cs typeface="Calibri"/>
            </a:endParaRPr>
          </a:p>
          <a:p>
            <a:endParaRPr lang="nl-NL">
              <a:cs typeface="Calibri"/>
            </a:endParaRPr>
          </a:p>
          <a:p>
            <a:r>
              <a:rPr lang="nl-NL">
                <a:cs typeface="Calibri"/>
              </a:rPr>
              <a:t>(Oplossing Oostzaan: 4</a:t>
            </a:r>
            <a:r>
              <a:rPr lang="nl-NL" baseline="30000">
                <a:cs typeface="Calibri"/>
              </a:rPr>
              <a:t>e</a:t>
            </a:r>
            <a:r>
              <a:rPr lang="nl-NL">
                <a:cs typeface="Calibri"/>
              </a:rPr>
              <a:t> transformator 380 kV TenneT 2029-2031, +2000 MW)</a:t>
            </a:r>
          </a:p>
          <a:p>
            <a:endParaRPr lang="nl-NL">
              <a:ea typeface="Calibri"/>
              <a:cs typeface="Calibri"/>
            </a:endParaRPr>
          </a:p>
          <a:p>
            <a:r>
              <a:rPr lang="nl-NL" u="sng">
                <a:ea typeface="Calibri"/>
                <a:cs typeface="Calibri"/>
              </a:rPr>
              <a:t>Vraag naar elektriciteit</a:t>
            </a:r>
          </a:p>
          <a:p>
            <a:r>
              <a:rPr lang="nl-NL">
                <a:cs typeface="Calibri"/>
              </a:rPr>
              <a:t>Sinds 18 oktober 2023 heeft het hoogspanningsnet van TenneT zijn maximale capaciteit bereikt voor levering. </a:t>
            </a:r>
            <a:r>
              <a:rPr lang="nl-NL">
                <a:ea typeface="Calibri"/>
                <a:cs typeface="Calibri"/>
              </a:rPr>
              <a:t>De schaarstekleur van het gebied is ROOD. Het </a:t>
            </a:r>
            <a:r>
              <a:rPr lang="nl-NL" err="1">
                <a:ea typeface="Calibri"/>
                <a:cs typeface="Calibri"/>
              </a:rPr>
              <a:t>congestiemanagementonderzoek</a:t>
            </a:r>
            <a:r>
              <a:rPr lang="nl-NL">
                <a:ea typeface="Calibri"/>
                <a:cs typeface="Calibri"/>
              </a:rPr>
              <a:t> van TenneT is afgerond. De resultaten zijn op 19 december 2024 kenbaar gemaakt. Er is onvoldoende vermogen gevonden om het tekort aan transportcapaciteit volledig op te lossen. Gevolg van deze aankondiging is dat TenneT en Liander voorlopig geen extra capaciteit meer kan toezeggen aan grootzakelijke aansluitingen.</a:t>
            </a:r>
          </a:p>
          <a:p>
            <a:endParaRPr lang="nl-NL">
              <a:ea typeface="Calibri"/>
              <a:cs typeface="Calibri"/>
            </a:endParaRPr>
          </a:p>
          <a:p>
            <a:r>
              <a:rPr lang="nl-NL" u="sng">
                <a:ea typeface="Calibri"/>
                <a:cs typeface="Calibri"/>
              </a:rPr>
              <a:t>Opwek van elektriciteit</a:t>
            </a:r>
          </a:p>
          <a:p>
            <a:r>
              <a:rPr lang="nl-NL">
                <a:cs typeface="Calibri"/>
              </a:rPr>
              <a:t>Sinds 26 september 2024 heeft het hoogspanningsnet van TenneT zijn maximale capaciteit bereikt voor </a:t>
            </a:r>
            <a:r>
              <a:rPr lang="nl-NL" err="1">
                <a:cs typeface="Calibri"/>
              </a:rPr>
              <a:t>teruglevering</a:t>
            </a:r>
            <a:r>
              <a:rPr lang="nl-NL">
                <a:cs typeface="Calibri"/>
              </a:rPr>
              <a:t>.  </a:t>
            </a:r>
            <a:r>
              <a:rPr lang="nl-NL">
                <a:ea typeface="Calibri"/>
                <a:cs typeface="Calibri"/>
              </a:rPr>
              <a:t>De schaarstekleur van het gebied is ROOD. Het </a:t>
            </a:r>
            <a:r>
              <a:rPr lang="nl-NL" err="1">
                <a:ea typeface="Calibri"/>
                <a:cs typeface="Calibri"/>
              </a:rPr>
              <a:t>congestiemanagementonderzoek</a:t>
            </a:r>
            <a:r>
              <a:rPr lang="nl-NL">
                <a:ea typeface="Calibri"/>
                <a:cs typeface="Calibri"/>
              </a:rPr>
              <a:t> van TenneT is afgerond. De resultaten zijn op 25 maart 2025 kenbaar gemaakt. De verwachting is dat het tekort aan transportcapaciteit tot en met 2026 aanhoudt, dit is afhankelijk van het in bedrijf nemen van het 150 kV-station Beverwijk en de netversterking Velsen - Beverwijk - Oterleek.</a:t>
            </a:r>
          </a:p>
          <a:p>
            <a:r>
              <a:rPr lang="nl-NL">
                <a:ea typeface="Calibri"/>
                <a:cs typeface="Calibri"/>
              </a:rPr>
              <a:t>Naast de schaarste op het landelijke net van TenneT is er ook schaarste op het net van de Regionale Netbeheerder Liander die (mogelijk) ook na 2026 op veel locaties/stations zal blijven aanhouden totdat netverzwaringen aan het regionale net hebben plaatsgevonden.</a:t>
            </a:r>
          </a:p>
          <a:p>
            <a:endParaRPr lang="nl-NL">
              <a:ea typeface="Calibri"/>
              <a:cs typeface="Calibri"/>
            </a:endParaRPr>
          </a:p>
          <a:p>
            <a:r>
              <a:rPr lang="nl-NL">
                <a:ea typeface="Calibri"/>
                <a:cs typeface="Calibri"/>
              </a:rPr>
              <a:t>Toelichting kleuren:</a:t>
            </a:r>
          </a:p>
          <a:p>
            <a:r>
              <a:rPr lang="nl-NL">
                <a:ea typeface="Calibri"/>
                <a:cs typeface="Calibri"/>
              </a:rPr>
              <a:t>ORANJE</a:t>
            </a:r>
          </a:p>
          <a:p>
            <a:r>
              <a:rPr lang="nl-NL">
                <a:ea typeface="Calibri"/>
                <a:cs typeface="Calibri"/>
              </a:rPr>
              <a:t>Er is geen extra capaciteit op het net beschikbaar. We onderzoeken of congestiemanagement een oplossing biedt voor het capaciteitsprobleem. Ook bekijken we of hier andere slimme netoplossingen mogelijk zijn.</a:t>
            </a:r>
          </a:p>
          <a:p>
            <a:endParaRPr lang="nl-NL">
              <a:ea typeface="Calibri"/>
              <a:cs typeface="Calibri"/>
            </a:endParaRPr>
          </a:p>
          <a:p>
            <a:r>
              <a:rPr lang="nl-NL">
                <a:ea typeface="Calibri"/>
                <a:cs typeface="Calibri"/>
              </a:rPr>
              <a:t>ROOD</a:t>
            </a:r>
          </a:p>
          <a:p>
            <a:r>
              <a:rPr lang="nl-NL">
                <a:ea typeface="Calibri"/>
                <a:cs typeface="Calibri"/>
              </a:rPr>
              <a:t>Er is geen extra capaciteit op het elektriciteitsnet beschikbaar. Wij hebben in dit gebied de mogelijkheid voor congestiemanagement onderzocht. Helaas is dit hier niet mogelijk.</a:t>
            </a:r>
          </a:p>
        </p:txBody>
      </p:sp>
      <p:sp>
        <p:nvSpPr>
          <p:cNvPr id="4" name="Tijdelijke aanduiding voor dianummer 3">
            <a:extLst>
              <a:ext uri="{FF2B5EF4-FFF2-40B4-BE49-F238E27FC236}">
                <a16:creationId xmlns:a16="http://schemas.microsoft.com/office/drawing/2014/main" id="{3C927167-9E40-0399-85BF-1A9A755A21FF}"/>
              </a:ext>
            </a:extLst>
          </p:cNvPr>
          <p:cNvSpPr>
            <a:spLocks noGrp="1"/>
          </p:cNvSpPr>
          <p:nvPr>
            <p:ph type="sldNum" sz="quarter" idx="5"/>
          </p:nvPr>
        </p:nvSpPr>
        <p:spPr/>
        <p:txBody>
          <a:bodyPr/>
          <a:lstStyle/>
          <a:p>
            <a:pPr marL="0" marR="0" lvl="0" indent="0" algn="r" defTabSz="897849" rtl="0" eaLnBrk="1" fontAlgn="auto" latinLnBrk="0" hangingPunct="1">
              <a:lnSpc>
                <a:spcPct val="100000"/>
              </a:lnSpc>
              <a:spcBef>
                <a:spcPts val="0"/>
              </a:spcBef>
              <a:spcAft>
                <a:spcPts val="0"/>
              </a:spcAft>
              <a:buClrTx/>
              <a:buSzTx/>
              <a:buFontTx/>
              <a:buNone/>
              <a:tabLst/>
              <a:defRPr/>
            </a:pPr>
            <a:fld id="{2C9217F7-4F70-4891-80CA-4C613B488013}" type="slidenum">
              <a:rPr kumimoji="0" lang="nl-NL" sz="1200" b="0" i="0" u="none" strike="noStrike" kern="1200" cap="none" spc="0" normalizeH="0" baseline="0" noProof="0">
                <a:ln>
                  <a:noFill/>
                </a:ln>
                <a:solidFill>
                  <a:prstClr val="black"/>
                </a:solidFill>
                <a:effectLst/>
                <a:uLnTx/>
                <a:uFillTx/>
                <a:latin typeface="Calibri"/>
                <a:ea typeface="+mn-ea"/>
                <a:cs typeface="+mn-cs"/>
              </a:rPr>
              <a:pPr marL="0" marR="0" lvl="0" indent="0" algn="r" defTabSz="897849"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8303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C1290-30F8-849E-78BB-35BCBE71EC5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280E56E-BEB4-FE84-957A-1B42DE7F0BE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621ADE8-CD1B-1107-13CD-A7AD5C820135}"/>
              </a:ext>
            </a:extLst>
          </p:cNvPr>
          <p:cNvSpPr>
            <a:spLocks noGrp="1"/>
          </p:cNvSpPr>
          <p:nvPr>
            <p:ph type="body" idx="1"/>
          </p:nvPr>
        </p:nvSpPr>
        <p:spPr/>
        <p:txBody>
          <a:bodyPr/>
          <a:lstStyle/>
          <a:p>
            <a:endParaRPr lang="nl-NL">
              <a:ea typeface="Calibri"/>
              <a:cs typeface="+mn-lt"/>
            </a:endParaRPr>
          </a:p>
        </p:txBody>
      </p:sp>
      <p:sp>
        <p:nvSpPr>
          <p:cNvPr id="4" name="Tijdelijke aanduiding voor dianummer 3">
            <a:extLst>
              <a:ext uri="{FF2B5EF4-FFF2-40B4-BE49-F238E27FC236}">
                <a16:creationId xmlns:a16="http://schemas.microsoft.com/office/drawing/2014/main" id="{078244F9-89DC-646B-C361-8FD565D69431}"/>
              </a:ext>
            </a:extLst>
          </p:cNvPr>
          <p:cNvSpPr>
            <a:spLocks noGrp="1"/>
          </p:cNvSpPr>
          <p:nvPr>
            <p:ph type="sldNum" sz="quarter" idx="5"/>
          </p:nvPr>
        </p:nvSpPr>
        <p:spPr/>
        <p:txBody>
          <a:bodyPr/>
          <a:lstStyle/>
          <a:p>
            <a:fld id="{2DC05441-52BF-47FD-ABFE-B32ABFD9829E}" type="slidenum">
              <a:rPr lang="nl-NL" smtClean="0"/>
              <a:t>24</a:t>
            </a:fld>
            <a:endParaRPr lang="nl-NL"/>
          </a:p>
        </p:txBody>
      </p:sp>
    </p:spTree>
    <p:extLst>
      <p:ext uri="{BB962C8B-B14F-4D97-AF65-F5344CB8AC3E}">
        <p14:creationId xmlns:p14="http://schemas.microsoft.com/office/powerpoint/2010/main" val="2709384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0B86B-9205-E855-1287-5BE4A6929C5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C9A43CF-B978-8FB2-81FA-AEA8BA3C316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4A335F6-D0D8-A121-DDF5-228D96001B15}"/>
              </a:ext>
            </a:extLst>
          </p:cNvPr>
          <p:cNvSpPr>
            <a:spLocks noGrp="1"/>
          </p:cNvSpPr>
          <p:nvPr>
            <p:ph type="body" idx="1"/>
          </p:nvPr>
        </p:nvSpPr>
        <p:spPr/>
        <p:txBody>
          <a:bodyPr/>
          <a:lstStyle/>
          <a:p>
            <a:endParaRPr lang="nl-NL">
              <a:cs typeface="Calibri"/>
            </a:endParaRPr>
          </a:p>
        </p:txBody>
      </p:sp>
      <p:sp>
        <p:nvSpPr>
          <p:cNvPr id="4" name="Tijdelijke aanduiding voor dianummer 3">
            <a:extLst>
              <a:ext uri="{FF2B5EF4-FFF2-40B4-BE49-F238E27FC236}">
                <a16:creationId xmlns:a16="http://schemas.microsoft.com/office/drawing/2014/main" id="{2215DF4B-0C02-BA1B-F2C1-8D26C4AA9F91}"/>
              </a:ext>
            </a:extLst>
          </p:cNvPr>
          <p:cNvSpPr>
            <a:spLocks noGrp="1"/>
          </p:cNvSpPr>
          <p:nvPr>
            <p:ph type="sldNum" sz="quarter" idx="5"/>
          </p:nvPr>
        </p:nvSpPr>
        <p:spPr/>
        <p:txBody>
          <a:bodyPr/>
          <a:lstStyle/>
          <a:p>
            <a:fld id="{2DC05441-52BF-47FD-ABFE-B32ABFD9829E}" type="slidenum">
              <a:rPr lang="nl-NL" smtClean="0"/>
              <a:t>25</a:t>
            </a:fld>
            <a:endParaRPr lang="nl-NL"/>
          </a:p>
        </p:txBody>
      </p:sp>
    </p:spTree>
    <p:extLst>
      <p:ext uri="{BB962C8B-B14F-4D97-AF65-F5344CB8AC3E}">
        <p14:creationId xmlns:p14="http://schemas.microsoft.com/office/powerpoint/2010/main" val="2643762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C3A5854-094C-44F5-984A-029C7F88B082}" type="slidenum">
              <a:rPr lang="nl-NL" smtClean="0"/>
              <a:t>26</a:t>
            </a:fld>
            <a:endParaRPr lang="nl-NL"/>
          </a:p>
        </p:txBody>
      </p:sp>
    </p:spTree>
    <p:extLst>
      <p:ext uri="{BB962C8B-B14F-4D97-AF65-F5344CB8AC3E}">
        <p14:creationId xmlns:p14="http://schemas.microsoft.com/office/powerpoint/2010/main" val="2063162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DD303-73F9-7FDC-040B-66AC4F0AAF7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13EE027-7F65-0EAF-3D10-99104A1FFAA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978F16F-3113-3542-C52A-B2D8F0FE1DBF}"/>
              </a:ext>
            </a:extLst>
          </p:cNvPr>
          <p:cNvSpPr>
            <a:spLocks noGrp="1"/>
          </p:cNvSpPr>
          <p:nvPr>
            <p:ph type="body" idx="1"/>
          </p:nvPr>
        </p:nvSpPr>
        <p:spPr/>
        <p:txBody>
          <a:bodyPr/>
          <a:lstStyle/>
          <a:p>
            <a:r>
              <a:rPr lang="nl-NL">
                <a:cs typeface="Calibri"/>
              </a:rPr>
              <a:t>Nog checken met de cijfers vorige keer, welk groot plan is er bij gekomen/zijn er bij gekomen</a:t>
            </a:r>
          </a:p>
        </p:txBody>
      </p:sp>
      <p:sp>
        <p:nvSpPr>
          <p:cNvPr id="4" name="Tijdelijke aanduiding voor dianummer 3">
            <a:extLst>
              <a:ext uri="{FF2B5EF4-FFF2-40B4-BE49-F238E27FC236}">
                <a16:creationId xmlns:a16="http://schemas.microsoft.com/office/drawing/2014/main" id="{E45B3608-5EFE-8209-CB4A-2B5D43F47DCF}"/>
              </a:ext>
            </a:extLst>
          </p:cNvPr>
          <p:cNvSpPr>
            <a:spLocks noGrp="1"/>
          </p:cNvSpPr>
          <p:nvPr>
            <p:ph type="sldNum" sz="quarter" idx="5"/>
          </p:nvPr>
        </p:nvSpPr>
        <p:spPr/>
        <p:txBody>
          <a:bodyPr/>
          <a:lstStyle/>
          <a:p>
            <a:fld id="{2DC05441-52BF-47FD-ABFE-B32ABFD9829E}" type="slidenum">
              <a:rPr lang="nl-NL" smtClean="0"/>
              <a:t>27</a:t>
            </a:fld>
            <a:endParaRPr lang="nl-NL"/>
          </a:p>
        </p:txBody>
      </p:sp>
    </p:spTree>
    <p:extLst>
      <p:ext uri="{BB962C8B-B14F-4D97-AF65-F5344CB8AC3E}">
        <p14:creationId xmlns:p14="http://schemas.microsoft.com/office/powerpoint/2010/main" val="145979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ea typeface="Calibri"/>
              <a:cs typeface="Calibri"/>
            </a:endParaRPr>
          </a:p>
        </p:txBody>
      </p:sp>
      <p:sp>
        <p:nvSpPr>
          <p:cNvPr id="4" name="Tijdelijke aanduiding voor dianummer 3"/>
          <p:cNvSpPr>
            <a:spLocks noGrp="1"/>
          </p:cNvSpPr>
          <p:nvPr>
            <p:ph type="sldNum" sz="quarter" idx="5"/>
          </p:nvPr>
        </p:nvSpPr>
        <p:spPr/>
        <p:txBody>
          <a:bodyPr/>
          <a:lstStyle/>
          <a:p>
            <a:fld id="{21DD961B-8DE1-4035-A10F-4CF61B8A5A89}" type="slidenum">
              <a:t>28</a:t>
            </a:fld>
            <a:endParaRPr lang="nl-NL"/>
          </a:p>
        </p:txBody>
      </p:sp>
    </p:spTree>
    <p:extLst>
      <p:ext uri="{BB962C8B-B14F-4D97-AF65-F5344CB8AC3E}">
        <p14:creationId xmlns:p14="http://schemas.microsoft.com/office/powerpoint/2010/main" val="3423678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customXml" Target="../../customXml/item5.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sv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A644EC3E-C53A-42BC-92A9-675F44868341}" type="datetimeFigureOut">
              <a:rPr lang="nl-NL" smtClean="0"/>
              <a:t>18-6-2026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3206478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644EC3E-C53A-42BC-92A9-675F44868341}" type="datetimeFigureOut">
              <a:rPr lang="nl-NL" smtClean="0"/>
              <a:t>18-6-2026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2475676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644EC3E-C53A-42BC-92A9-675F44868341}" type="datetimeFigureOut">
              <a:rPr lang="nl-NL" smtClean="0"/>
              <a:t>18-6-2026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3115448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met foto boven (blauw)">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759EF823-E6F4-4F45-92E2-5EE956987C35}"/>
              </a:ext>
            </a:extLst>
          </p:cNvPr>
          <p:cNvSpPr>
            <a:spLocks noGrp="1"/>
          </p:cNvSpPr>
          <p:nvPr>
            <p:ph type="pic" sz="quarter" idx="1001" hasCustomPrompt="1"/>
          </p:nvPr>
        </p:nvSpPr>
        <p:spPr>
          <a:xfrm>
            <a:off x="0" y="3"/>
            <a:ext cx="12195172" cy="3434041"/>
          </a:xfrm>
          <a:custGeom>
            <a:avLst/>
            <a:gdLst>
              <a:gd name="connsiteX0" fmla="*/ 0 w 12195172"/>
              <a:gd name="connsiteY0" fmla="*/ 0 h 3434041"/>
              <a:gd name="connsiteX1" fmla="*/ 12195172 w 12195172"/>
              <a:gd name="connsiteY1" fmla="*/ 0 h 3434041"/>
              <a:gd name="connsiteX2" fmla="*/ 12195172 w 12195172"/>
              <a:gd name="connsiteY2" fmla="*/ 3434041 h 3434041"/>
              <a:gd name="connsiteX3" fmla="*/ 1165675 w 12195172"/>
              <a:gd name="connsiteY3" fmla="*/ 3434041 h 3434041"/>
              <a:gd name="connsiteX4" fmla="*/ 0 w 12195172"/>
              <a:gd name="connsiteY4" fmla="*/ 2268366 h 3434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2" h="3434041">
                <a:moveTo>
                  <a:pt x="0" y="0"/>
                </a:moveTo>
                <a:lnTo>
                  <a:pt x="12195172" y="0"/>
                </a:lnTo>
                <a:lnTo>
                  <a:pt x="12195172" y="3434041"/>
                </a:lnTo>
                <a:lnTo>
                  <a:pt x="1165675" y="3434041"/>
                </a:lnTo>
                <a:lnTo>
                  <a:pt x="0" y="2268366"/>
                </a:lnTo>
                <a:close/>
              </a:path>
            </a:pathLst>
          </a:custGeom>
          <a:solidFill>
            <a:srgbClr val="000000">
              <a:alpha val="10196"/>
            </a:srgbClr>
          </a:solidFill>
        </p:spPr>
        <p:txBody>
          <a:bodyPr wrap="square">
            <a:noAutofit/>
          </a:bodyPr>
          <a:lstStyle>
            <a:lvl1pPr marL="0" indent="0">
              <a:buFontTx/>
              <a:buNone/>
              <a:defRPr/>
            </a:lvl1pPr>
          </a:lstStyle>
          <a:p>
            <a:r>
              <a:rPr lang="nl-NL"/>
              <a:t>[Klik op het pictogram om een afbeelding in te voegen]</a:t>
            </a:r>
            <a:endParaRPr lang="aa-ET"/>
          </a:p>
        </p:txBody>
      </p:sp>
      <p:sp>
        <p:nvSpPr>
          <p:cNvPr id="21" name="Rechthoek met één afgeschuinde hoek 14 (PHJU)">
            <a:extLst>
              <a:ext uri="{FF2B5EF4-FFF2-40B4-BE49-F238E27FC236}">
                <a16:creationId xmlns:a16="http://schemas.microsoft.com/office/drawing/2014/main" id="{FA02EF13-E6AA-4DE9-AB4B-A3AECCC68510}"/>
              </a:ext>
            </a:extLst>
          </p:cNvPr>
          <p:cNvSpPr>
            <a:spLocks noGrp="1"/>
          </p:cNvSpPr>
          <p:nvPr userDrawn="1">
            <p:ph type="body" idx="1000" hasCustomPrompt="1"/>
            <p:custDataLst>
              <p:custData r:id="rId1"/>
            </p:custDataLst>
          </p:nvPr>
        </p:nvSpPr>
        <p:spPr>
          <a:xfrm rot="5400000" flipH="1" flipV="1">
            <a:off x="4375864" y="-2096346"/>
            <a:ext cx="3443447" cy="12195176"/>
          </a:xfrm>
          <a:prstGeom prst="snip1Rect">
            <a:avLst>
              <a:gd name="adj" fmla="val 33852"/>
            </a:avLst>
          </a:prstGeom>
          <a:gradFill>
            <a:gsLst>
              <a:gs pos="0">
                <a:srgbClr val="00A2BC"/>
              </a:gs>
              <a:gs pos="99000">
                <a:srgbClr val="4BA1BA">
                  <a:alpha val="6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3758400"/>
            <a:ext cx="10401291" cy="1468800"/>
          </a:xfrm>
        </p:spPr>
        <p:txBody>
          <a:bodyPr anchor="ctr" anchorCtr="0"/>
          <a:lstStyle>
            <a:lvl1pPr algn="l">
              <a:defRPr sz="4399"/>
            </a:lvl1pPr>
          </a:lstStyle>
          <a:p>
            <a:r>
              <a:rPr lang="nl-NL"/>
              <a:t>[Titel, max. 2 regels]</a:t>
            </a:r>
          </a:p>
        </p:txBody>
      </p:sp>
      <p:sp>
        <p:nvSpPr>
          <p:cNvPr id="3" name="Ondertitel 2"/>
          <p:cNvSpPr>
            <a:spLocks noGrp="1"/>
          </p:cNvSpPr>
          <p:nvPr>
            <p:ph type="subTitle" idx="1" hasCustomPrompt="1"/>
          </p:nvPr>
        </p:nvSpPr>
        <p:spPr>
          <a:xfrm>
            <a:off x="1130106" y="2279518"/>
            <a:ext cx="10401291" cy="1151282"/>
          </a:xfrm>
        </p:spPr>
        <p:txBody>
          <a:bodyPr anchor="ctr" anchorCtr="0"/>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[presentator en/of datum]</a:t>
            </a:r>
          </a:p>
        </p:txBody>
      </p:sp>
      <p:pic>
        <p:nvPicPr>
          <p:cNvPr id="13" name="Afbeelding 12">
            <a:extLst>
              <a:ext uri="{FF2B5EF4-FFF2-40B4-BE49-F238E27FC236}">
                <a16:creationId xmlns:a16="http://schemas.microsoft.com/office/drawing/2014/main" id="{2B0C2FEE-4A8D-4252-9CA0-CB798234000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
        <p:nvSpPr>
          <p:cNvPr id="17" name="Instructie algemeen"/>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18" name="Tijdelijke aanduiding voor afbeelding 9"/>
          <p:cNvSpPr>
            <a:spLocks noGrp="1" noChangeAspect="1"/>
          </p:cNvSpPr>
          <p:nvPr>
            <p:ph type="pic" sz="quarter" idx="15" hasCustomPrompt="1"/>
          </p:nvPr>
        </p:nvSpPr>
        <p:spPr>
          <a:xfrm>
            <a:off x="-2119110" y="1926637"/>
            <a:ext cx="1979485" cy="606915"/>
          </a:xfrm>
          <a:blipFill>
            <a:blip r:embed="rId4"/>
            <a:stretch>
              <a:fillRect/>
            </a:stretch>
          </a:blipFill>
        </p:spPr>
        <p:txBody>
          <a:bodyPr/>
          <a:lstStyle>
            <a:lvl1pPr marL="0" indent="0">
              <a:lnSpc>
                <a:spcPct val="100000"/>
              </a:lnSpc>
              <a:buNone/>
              <a:defRPr/>
            </a:lvl1pPr>
          </a:lstStyle>
          <a:p>
            <a:r>
              <a:rPr lang="nl-NL"/>
              <a:t> </a:t>
            </a:r>
          </a:p>
        </p:txBody>
      </p:sp>
    </p:spTree>
    <p:extLst>
      <p:ext uri="{BB962C8B-B14F-4D97-AF65-F5344CB8AC3E}">
        <p14:creationId xmlns:p14="http://schemas.microsoft.com/office/powerpoint/2010/main" val="369206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00" fill="hold"/>
                                        <p:tgtEl>
                                          <p:spTgt spid="24"/>
                                        </p:tgtEl>
                                        <p:attrNameLst>
                                          <p:attrName>ppt_x</p:attrName>
                                        </p:attrNameLst>
                                      </p:cBhvr>
                                      <p:tavLst>
                                        <p:tav tm="0">
                                          <p:val>
                                            <p:strVal val="#ppt_x"/>
                                          </p:val>
                                        </p:tav>
                                        <p:tav tm="100000">
                                          <p:val>
                                            <p:strVal val="#ppt_x"/>
                                          </p:val>
                                        </p:tav>
                                      </p:tavLst>
                                    </p:anim>
                                    <p:anim calcmode="lin" valueType="num">
                                      <p:cBhvr additive="base">
                                        <p:cTn id="8" dur="7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00" fill="hold"/>
                                        <p:tgtEl>
                                          <p:spTgt spid="21"/>
                                        </p:tgtEl>
                                        <p:attrNameLst>
                                          <p:attrName>ppt_x</p:attrName>
                                        </p:attrNameLst>
                                      </p:cBhvr>
                                      <p:tavLst>
                                        <p:tav tm="0">
                                          <p:val>
                                            <p:strVal val="#ppt_x"/>
                                          </p:val>
                                        </p:tav>
                                        <p:tav tm="100000">
                                          <p:val>
                                            <p:strVal val="#ppt_x"/>
                                          </p:val>
                                        </p:tav>
                                      </p:tavLst>
                                    </p:anim>
                                    <p:anim calcmode="lin" valueType="num">
                                      <p:cBhvr additive="base">
                                        <p:cTn id="12" dur="700" fill="hold"/>
                                        <p:tgtEl>
                                          <p:spTgt spid="21"/>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4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tmplLst>
          <p:tmpl>
            <p:tnLst>
              <p:par>
                <p:cTn presetID="2" presetClass="entr" presetSubtype="4"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00" fill="hold"/>
                        <p:tgtEl>
                          <p:spTgt spid="21"/>
                        </p:tgtEl>
                        <p:attrNameLst>
                          <p:attrName>ppt_x</p:attrName>
                        </p:attrNameLst>
                      </p:cBhvr>
                      <p:tavLst>
                        <p:tav tm="0">
                          <p:val>
                            <p:strVal val="#ppt_x"/>
                          </p:val>
                        </p:tav>
                        <p:tav tm="100000">
                          <p:val>
                            <p:strVal val="#ppt_x"/>
                          </p:val>
                        </p:tav>
                      </p:tavLst>
                    </p:anim>
                    <p:anim calcmode="lin" valueType="num">
                      <p:cBhvr additive="base">
                        <p:cTn dur="7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kader">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04113C76-AEB6-4B30-B58C-C04C6E6A6704}"/>
              </a:ext>
            </a:extLst>
          </p:cNvPr>
          <p:cNvGrpSpPr>
            <a:grpSpLocks/>
          </p:cNvGrpSpPr>
          <p:nvPr userDrawn="1"/>
        </p:nvGrpSpPr>
        <p:grpSpPr>
          <a:xfrm>
            <a:off x="0" y="-5151"/>
            <a:ext cx="12192000" cy="837801"/>
            <a:chOff x="0" y="-5151"/>
            <a:chExt cx="12195175" cy="837801"/>
          </a:xfrm>
        </p:grpSpPr>
        <p:sp>
          <p:nvSpPr>
            <p:cNvPr id="9" name="Vrije vorm 7">
              <a:extLst>
                <a:ext uri="{FF2B5EF4-FFF2-40B4-BE49-F238E27FC236}">
                  <a16:creationId xmlns:a16="http://schemas.microsoft.com/office/drawing/2014/main" id="{83BB2098-7B21-4DB0-920B-5D7490D67361}"/>
                </a:ext>
              </a:extLst>
            </p:cNvPr>
            <p:cNvSpPr>
              <a:spLocks/>
            </p:cNvSpPr>
            <p:nvPr userDrawn="1"/>
          </p:nvSpPr>
          <p:spPr>
            <a:xfrm>
              <a:off x="0" y="-5151"/>
              <a:ext cx="1143000" cy="837801"/>
            </a:xfrm>
            <a:custGeom>
              <a:avLst/>
              <a:gdLst>
                <a:gd name="connsiteX0" fmla="*/ 0 w 1143000"/>
                <a:gd name="connsiteY0" fmla="*/ 0 h 837801"/>
                <a:gd name="connsiteX1" fmla="*/ 1143000 w 1143000"/>
                <a:gd name="connsiteY1" fmla="*/ 0 h 837801"/>
                <a:gd name="connsiteX2" fmla="*/ 1143000 w 1143000"/>
                <a:gd name="connsiteY2" fmla="*/ 266301 h 837801"/>
                <a:gd name="connsiteX3" fmla="*/ 571500 w 1143000"/>
                <a:gd name="connsiteY3" fmla="*/ 837801 h 837801"/>
                <a:gd name="connsiteX4" fmla="*/ 0 w 1143000"/>
                <a:gd name="connsiteY4" fmla="*/ 837801 h 837801"/>
                <a:gd name="connsiteX5" fmla="*/ 0 w 11430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837801">
                  <a:moveTo>
                    <a:pt x="0" y="0"/>
                  </a:moveTo>
                  <a:lnTo>
                    <a:pt x="1143000" y="0"/>
                  </a:lnTo>
                  <a:lnTo>
                    <a:pt x="1143000" y="266301"/>
                  </a:lnTo>
                  <a:lnTo>
                    <a:pt x="571500" y="837801"/>
                  </a:lnTo>
                  <a:lnTo>
                    <a:pt x="0" y="837801"/>
                  </a:lnTo>
                  <a:lnTo>
                    <a:pt x="0" y="0"/>
                  </a:lnTo>
                  <a:close/>
                </a:path>
              </a:pathLst>
            </a:custGeom>
            <a:solidFill>
              <a:srgbClr val="CCC8CB">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099"/>
            </a:p>
          </p:txBody>
        </p:sp>
        <p:sp>
          <p:nvSpPr>
            <p:cNvPr id="10" name="Vrije vorm 10">
              <a:extLst>
                <a:ext uri="{FF2B5EF4-FFF2-40B4-BE49-F238E27FC236}">
                  <a16:creationId xmlns:a16="http://schemas.microsoft.com/office/drawing/2014/main" id="{B7FEC641-A1CA-4757-96E8-A47F17343A49}"/>
                </a:ext>
              </a:extLst>
            </p:cNvPr>
            <p:cNvSpPr>
              <a:spLocks/>
            </p:cNvSpPr>
            <p:nvPr userDrawn="1"/>
          </p:nvSpPr>
          <p:spPr>
            <a:xfrm>
              <a:off x="579475" y="-5151"/>
              <a:ext cx="11615700" cy="837801"/>
            </a:xfrm>
            <a:custGeom>
              <a:avLst/>
              <a:gdLst>
                <a:gd name="connsiteX0" fmla="*/ 0 w 11615700"/>
                <a:gd name="connsiteY0" fmla="*/ 0 h 837801"/>
                <a:gd name="connsiteX1" fmla="*/ 11615700 w 11615700"/>
                <a:gd name="connsiteY1" fmla="*/ 0 h 837801"/>
                <a:gd name="connsiteX2" fmla="*/ 11615700 w 11615700"/>
                <a:gd name="connsiteY2" fmla="*/ 837801 h 837801"/>
                <a:gd name="connsiteX3" fmla="*/ 574032 w 11615700"/>
                <a:gd name="connsiteY3" fmla="*/ 837801 h 837801"/>
                <a:gd name="connsiteX4" fmla="*/ 0 w 11615700"/>
                <a:gd name="connsiteY4" fmla="*/ 263768 h 837801"/>
                <a:gd name="connsiteX5" fmla="*/ 0 w 116157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5700" h="837801">
                  <a:moveTo>
                    <a:pt x="0" y="0"/>
                  </a:moveTo>
                  <a:lnTo>
                    <a:pt x="11615700" y="0"/>
                  </a:lnTo>
                  <a:lnTo>
                    <a:pt x="11615700" y="837801"/>
                  </a:lnTo>
                  <a:lnTo>
                    <a:pt x="574032" y="837801"/>
                  </a:lnTo>
                  <a:lnTo>
                    <a:pt x="0" y="263768"/>
                  </a:lnTo>
                  <a:lnTo>
                    <a:pt x="0" y="0"/>
                  </a:lnTo>
                  <a:close/>
                </a:path>
              </a:pathLst>
            </a:custGeom>
            <a:gradFill>
              <a:gsLst>
                <a:gs pos="0">
                  <a:srgbClr val="6FC2E3"/>
                </a:gs>
                <a:gs pos="100000">
                  <a:srgbClr val="00A2BC">
                    <a:alpha val="6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099"/>
            </a:p>
          </p:txBody>
        </p:sp>
        <p:sp>
          <p:nvSpPr>
            <p:cNvPr id="11" name="Vrije vorm 11">
              <a:extLst>
                <a:ext uri="{FF2B5EF4-FFF2-40B4-BE49-F238E27FC236}">
                  <a16:creationId xmlns:a16="http://schemas.microsoft.com/office/drawing/2014/main" id="{6551A575-23C7-467A-80EC-A6D0C33B8072}"/>
                </a:ext>
              </a:extLst>
            </p:cNvPr>
            <p:cNvSpPr>
              <a:spLocks/>
            </p:cNvSpPr>
            <p:nvPr userDrawn="1"/>
          </p:nvSpPr>
          <p:spPr>
            <a:xfrm>
              <a:off x="579474" y="-5151"/>
              <a:ext cx="563526" cy="550166"/>
            </a:xfrm>
            <a:custGeom>
              <a:avLst/>
              <a:gdLst>
                <a:gd name="connsiteX0" fmla="*/ 0 w 563526"/>
                <a:gd name="connsiteY0" fmla="*/ 0 h 550166"/>
                <a:gd name="connsiteX1" fmla="*/ 563526 w 563526"/>
                <a:gd name="connsiteY1" fmla="*/ 0 h 550166"/>
                <a:gd name="connsiteX2" fmla="*/ 563526 w 563526"/>
                <a:gd name="connsiteY2" fmla="*/ 268403 h 550166"/>
                <a:gd name="connsiteX3" fmla="*/ 281763 w 563526"/>
                <a:gd name="connsiteY3" fmla="*/ 550166 h 550166"/>
                <a:gd name="connsiteX4" fmla="*/ 0 w 563526"/>
                <a:gd name="connsiteY4" fmla="*/ 268403 h 550166"/>
                <a:gd name="connsiteX5" fmla="*/ 0 w 563526"/>
                <a:gd name="connsiteY5" fmla="*/ 0 h 55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526" h="550166">
                  <a:moveTo>
                    <a:pt x="0" y="0"/>
                  </a:moveTo>
                  <a:lnTo>
                    <a:pt x="563526" y="0"/>
                  </a:lnTo>
                  <a:lnTo>
                    <a:pt x="563526" y="268403"/>
                  </a:lnTo>
                  <a:lnTo>
                    <a:pt x="281763" y="550166"/>
                  </a:lnTo>
                  <a:lnTo>
                    <a:pt x="0" y="268403"/>
                  </a:lnTo>
                  <a:lnTo>
                    <a:pt x="0" y="0"/>
                  </a:lnTo>
                  <a:close/>
                </a:path>
              </a:pathLst>
            </a:custGeom>
            <a:solidFill>
              <a:srgbClr val="00A2BC"/>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099"/>
            </a:p>
          </p:txBody>
        </p:sp>
      </p:grpSp>
      <p:sp>
        <p:nvSpPr>
          <p:cNvPr id="3" name="Tijdelijke aanduiding voor inhoud 2"/>
          <p:cNvSpPr>
            <a:spLocks noGrp="1"/>
          </p:cNvSpPr>
          <p:nvPr>
            <p:ph idx="1" hasCustomPrompt="1"/>
          </p:nvPr>
        </p:nvSpPr>
        <p:spPr bwMode="gray"/>
        <p:txBody>
          <a:bodyPr/>
          <a:lstStyle>
            <a:lvl1pPr>
              <a:defRPr baseline="0"/>
            </a:lvl1pPr>
          </a:lstStyle>
          <a:p>
            <a:pPr lvl="0"/>
            <a:r>
              <a:rPr lang="nl-NL" noProof="1"/>
              <a:t>[Typ tekst of klik op een pictogram om een object in te voegen]</a:t>
            </a:r>
          </a:p>
        </p:txBody>
      </p:sp>
      <p:sp>
        <p:nvSpPr>
          <p:cNvPr id="2" name="Titel 1"/>
          <p:cNvSpPr>
            <a:spLocks noGrp="1"/>
          </p:cNvSpPr>
          <p:nvPr>
            <p:ph type="title" hasCustomPrompt="1"/>
          </p:nvPr>
        </p:nvSpPr>
        <p:spPr bwMode="gray"/>
        <p:txBody>
          <a:bodyPr/>
          <a:lstStyle>
            <a:lvl1pPr>
              <a:lnSpc>
                <a:spcPct val="100000"/>
              </a:lnSpc>
              <a:defRPr/>
            </a:lvl1pPr>
          </a:lstStyle>
          <a:p>
            <a:r>
              <a:rPr lang="nl-NL" noProof="1"/>
              <a:t>[Titel,</a:t>
            </a:r>
            <a:br>
              <a:rPr lang="nl-NL" noProof="1"/>
            </a:br>
            <a:r>
              <a:rPr lang="nl-NL" noProof="1"/>
              <a:t>maximaal 2 regels]</a:t>
            </a:r>
          </a:p>
        </p:txBody>
      </p:sp>
      <p:sp>
        <p:nvSpPr>
          <p:cNvPr id="6" name="Tijdelijke aanduiding voor dianummer 5"/>
          <p:cNvSpPr>
            <a:spLocks noGrp="1"/>
          </p:cNvSpPr>
          <p:nvPr>
            <p:ph type="sldNum" sz="quarter" idx="12"/>
          </p:nvPr>
        </p:nvSpPr>
        <p:spPr/>
        <p:txBody>
          <a:bodyPr/>
          <a:lstStyle/>
          <a:p>
            <a:pPr algn="r"/>
            <a:fld id="{1336C48C-F87C-4E4B-81EF-5027B17D1F61}" type="slidenum">
              <a:rPr lang="nl-NL" noProof="1" smtClean="0"/>
              <a:pPr algn="r"/>
              <a:t>‹#›</a:t>
            </a:fld>
            <a:endParaRPr lang="nl-NL" noProof="1"/>
          </a:p>
        </p:txBody>
      </p:sp>
    </p:spTree>
    <p:extLst>
      <p:ext uri="{BB962C8B-B14F-4D97-AF65-F5344CB8AC3E}">
        <p14:creationId xmlns:p14="http://schemas.microsoft.com/office/powerpoint/2010/main" val="274038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04113C76-AEB6-4B30-B58C-C04C6E6A6704}"/>
              </a:ext>
            </a:extLst>
          </p:cNvPr>
          <p:cNvGrpSpPr>
            <a:grpSpLocks/>
          </p:cNvGrpSpPr>
          <p:nvPr userDrawn="1"/>
        </p:nvGrpSpPr>
        <p:grpSpPr>
          <a:xfrm>
            <a:off x="0" y="-5151"/>
            <a:ext cx="12192000" cy="837801"/>
            <a:chOff x="0" y="-5151"/>
            <a:chExt cx="12195175" cy="837801"/>
          </a:xfrm>
        </p:grpSpPr>
        <p:sp>
          <p:nvSpPr>
            <p:cNvPr id="7" name="Vrije vorm 7">
              <a:extLst>
                <a:ext uri="{FF2B5EF4-FFF2-40B4-BE49-F238E27FC236}">
                  <a16:creationId xmlns:a16="http://schemas.microsoft.com/office/drawing/2014/main" id="{83BB2098-7B21-4DB0-920B-5D7490D67361}"/>
                </a:ext>
              </a:extLst>
            </p:cNvPr>
            <p:cNvSpPr>
              <a:spLocks/>
            </p:cNvSpPr>
            <p:nvPr userDrawn="1"/>
          </p:nvSpPr>
          <p:spPr>
            <a:xfrm>
              <a:off x="0" y="-5151"/>
              <a:ext cx="1143000" cy="837801"/>
            </a:xfrm>
            <a:custGeom>
              <a:avLst/>
              <a:gdLst>
                <a:gd name="connsiteX0" fmla="*/ 0 w 1143000"/>
                <a:gd name="connsiteY0" fmla="*/ 0 h 837801"/>
                <a:gd name="connsiteX1" fmla="*/ 1143000 w 1143000"/>
                <a:gd name="connsiteY1" fmla="*/ 0 h 837801"/>
                <a:gd name="connsiteX2" fmla="*/ 1143000 w 1143000"/>
                <a:gd name="connsiteY2" fmla="*/ 266301 h 837801"/>
                <a:gd name="connsiteX3" fmla="*/ 571500 w 1143000"/>
                <a:gd name="connsiteY3" fmla="*/ 837801 h 837801"/>
                <a:gd name="connsiteX4" fmla="*/ 0 w 1143000"/>
                <a:gd name="connsiteY4" fmla="*/ 837801 h 837801"/>
                <a:gd name="connsiteX5" fmla="*/ 0 w 11430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837801">
                  <a:moveTo>
                    <a:pt x="0" y="0"/>
                  </a:moveTo>
                  <a:lnTo>
                    <a:pt x="1143000" y="0"/>
                  </a:lnTo>
                  <a:lnTo>
                    <a:pt x="1143000" y="266301"/>
                  </a:lnTo>
                  <a:lnTo>
                    <a:pt x="571500" y="837801"/>
                  </a:lnTo>
                  <a:lnTo>
                    <a:pt x="0" y="837801"/>
                  </a:lnTo>
                  <a:lnTo>
                    <a:pt x="0" y="0"/>
                  </a:lnTo>
                  <a:close/>
                </a:path>
              </a:pathLst>
            </a:custGeom>
            <a:solidFill>
              <a:srgbClr val="CCC8CB">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099"/>
            </a:p>
          </p:txBody>
        </p:sp>
        <p:sp>
          <p:nvSpPr>
            <p:cNvPr id="10" name="Vrije vorm 10">
              <a:extLst>
                <a:ext uri="{FF2B5EF4-FFF2-40B4-BE49-F238E27FC236}">
                  <a16:creationId xmlns:a16="http://schemas.microsoft.com/office/drawing/2014/main" id="{B7FEC641-A1CA-4757-96E8-A47F17343A49}"/>
                </a:ext>
              </a:extLst>
            </p:cNvPr>
            <p:cNvSpPr>
              <a:spLocks/>
            </p:cNvSpPr>
            <p:nvPr userDrawn="1"/>
          </p:nvSpPr>
          <p:spPr>
            <a:xfrm>
              <a:off x="579475" y="-5151"/>
              <a:ext cx="11615700" cy="837801"/>
            </a:xfrm>
            <a:custGeom>
              <a:avLst/>
              <a:gdLst>
                <a:gd name="connsiteX0" fmla="*/ 0 w 11615700"/>
                <a:gd name="connsiteY0" fmla="*/ 0 h 837801"/>
                <a:gd name="connsiteX1" fmla="*/ 11615700 w 11615700"/>
                <a:gd name="connsiteY1" fmla="*/ 0 h 837801"/>
                <a:gd name="connsiteX2" fmla="*/ 11615700 w 11615700"/>
                <a:gd name="connsiteY2" fmla="*/ 837801 h 837801"/>
                <a:gd name="connsiteX3" fmla="*/ 574032 w 11615700"/>
                <a:gd name="connsiteY3" fmla="*/ 837801 h 837801"/>
                <a:gd name="connsiteX4" fmla="*/ 0 w 11615700"/>
                <a:gd name="connsiteY4" fmla="*/ 263768 h 837801"/>
                <a:gd name="connsiteX5" fmla="*/ 0 w 116157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5700" h="837801">
                  <a:moveTo>
                    <a:pt x="0" y="0"/>
                  </a:moveTo>
                  <a:lnTo>
                    <a:pt x="11615700" y="0"/>
                  </a:lnTo>
                  <a:lnTo>
                    <a:pt x="11615700" y="837801"/>
                  </a:lnTo>
                  <a:lnTo>
                    <a:pt x="574032" y="837801"/>
                  </a:lnTo>
                  <a:lnTo>
                    <a:pt x="0" y="263768"/>
                  </a:lnTo>
                  <a:lnTo>
                    <a:pt x="0" y="0"/>
                  </a:lnTo>
                  <a:close/>
                </a:path>
              </a:pathLst>
            </a:custGeom>
            <a:gradFill>
              <a:gsLst>
                <a:gs pos="0">
                  <a:srgbClr val="6FC2E3"/>
                </a:gs>
                <a:gs pos="100000">
                  <a:srgbClr val="00A2BC">
                    <a:alpha val="6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099"/>
            </a:p>
          </p:txBody>
        </p:sp>
        <p:sp>
          <p:nvSpPr>
            <p:cNvPr id="12" name="Vrije vorm 11">
              <a:extLst>
                <a:ext uri="{FF2B5EF4-FFF2-40B4-BE49-F238E27FC236}">
                  <a16:creationId xmlns:a16="http://schemas.microsoft.com/office/drawing/2014/main" id="{6551A575-23C7-467A-80EC-A6D0C33B8072}"/>
                </a:ext>
              </a:extLst>
            </p:cNvPr>
            <p:cNvSpPr>
              <a:spLocks/>
            </p:cNvSpPr>
            <p:nvPr userDrawn="1"/>
          </p:nvSpPr>
          <p:spPr>
            <a:xfrm>
              <a:off x="579474" y="-5151"/>
              <a:ext cx="563526" cy="550166"/>
            </a:xfrm>
            <a:custGeom>
              <a:avLst/>
              <a:gdLst>
                <a:gd name="connsiteX0" fmla="*/ 0 w 563526"/>
                <a:gd name="connsiteY0" fmla="*/ 0 h 550166"/>
                <a:gd name="connsiteX1" fmla="*/ 563526 w 563526"/>
                <a:gd name="connsiteY1" fmla="*/ 0 h 550166"/>
                <a:gd name="connsiteX2" fmla="*/ 563526 w 563526"/>
                <a:gd name="connsiteY2" fmla="*/ 268403 h 550166"/>
                <a:gd name="connsiteX3" fmla="*/ 281763 w 563526"/>
                <a:gd name="connsiteY3" fmla="*/ 550166 h 550166"/>
                <a:gd name="connsiteX4" fmla="*/ 0 w 563526"/>
                <a:gd name="connsiteY4" fmla="*/ 268403 h 550166"/>
                <a:gd name="connsiteX5" fmla="*/ 0 w 563526"/>
                <a:gd name="connsiteY5" fmla="*/ 0 h 55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526" h="550166">
                  <a:moveTo>
                    <a:pt x="0" y="0"/>
                  </a:moveTo>
                  <a:lnTo>
                    <a:pt x="563526" y="0"/>
                  </a:lnTo>
                  <a:lnTo>
                    <a:pt x="563526" y="268403"/>
                  </a:lnTo>
                  <a:lnTo>
                    <a:pt x="281763" y="550166"/>
                  </a:lnTo>
                  <a:lnTo>
                    <a:pt x="0" y="268403"/>
                  </a:lnTo>
                  <a:lnTo>
                    <a:pt x="0" y="0"/>
                  </a:lnTo>
                  <a:close/>
                </a:path>
              </a:pathLst>
            </a:custGeom>
            <a:solidFill>
              <a:srgbClr val="00A2BC"/>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099"/>
            </a:p>
          </p:txBody>
        </p:sp>
      </p:grpSp>
      <p:sp>
        <p:nvSpPr>
          <p:cNvPr id="11" name="Tijdelijke aanduiding voor inhoud L"/>
          <p:cNvSpPr>
            <a:spLocks noGrp="1"/>
          </p:cNvSpPr>
          <p:nvPr>
            <p:ph sz="quarter" idx="14" hasCustomPrompt="1"/>
          </p:nvPr>
        </p:nvSpPr>
        <p:spPr bwMode="gray">
          <a:xfrm>
            <a:off x="1439625" y="1295280"/>
            <a:ext cx="4966707" cy="4971600"/>
          </a:xfrm>
        </p:spPr>
        <p:txBody>
          <a:bodyPr/>
          <a:lstStyle>
            <a:lvl1pPr>
              <a:defRPr/>
            </a:lvl1pPr>
          </a:lstStyle>
          <a:p>
            <a:pPr lvl="0"/>
            <a:r>
              <a:rPr lang="nl-NL" noProof="1"/>
              <a:t>[Typ tekst of klik op een pictogram om een object in te voegen]</a:t>
            </a:r>
          </a:p>
        </p:txBody>
      </p:sp>
      <p:sp>
        <p:nvSpPr>
          <p:cNvPr id="9" name="Tijdelijke aanduiding voor inhoud R"/>
          <p:cNvSpPr>
            <a:spLocks noGrp="1"/>
          </p:cNvSpPr>
          <p:nvPr>
            <p:ph sz="quarter" idx="13" hasCustomPrompt="1"/>
          </p:nvPr>
        </p:nvSpPr>
        <p:spPr bwMode="gray">
          <a:xfrm>
            <a:off x="6622275" y="1295280"/>
            <a:ext cx="4966707" cy="4971600"/>
          </a:xfrm>
        </p:spPr>
        <p:txBody>
          <a:bodyPr/>
          <a:lstStyle>
            <a:lvl1pPr>
              <a:defRPr/>
            </a:lvl1pPr>
          </a:lstStyle>
          <a:p>
            <a:pPr lvl="0"/>
            <a:r>
              <a:rPr lang="nl-NL" noProof="1"/>
              <a:t>[Typ tekst of klik op een pictogram om een object in te voegen]</a:t>
            </a:r>
          </a:p>
        </p:txBody>
      </p:sp>
      <p:sp>
        <p:nvSpPr>
          <p:cNvPr id="2" name="Title 1">
            <a:extLst>
              <a:ext uri="{FF2B5EF4-FFF2-40B4-BE49-F238E27FC236}">
                <a16:creationId xmlns:a16="http://schemas.microsoft.com/office/drawing/2014/main" id="{3EB71F1A-CDE7-4CF7-87B9-2ACBE5FB8A64}"/>
              </a:ext>
            </a:extLst>
          </p:cNvPr>
          <p:cNvSpPr>
            <a:spLocks noGrp="1"/>
          </p:cNvSpPr>
          <p:nvPr>
            <p:ph type="title" hasCustomPrompt="1"/>
          </p:nvPr>
        </p:nvSpPr>
        <p:spPr/>
        <p:txBody>
          <a:bodyPr/>
          <a:lstStyle>
            <a:lvl1pPr>
              <a:lnSpc>
                <a:spcPct val="100000"/>
              </a:lnSpc>
              <a:defRPr/>
            </a:lvl1pPr>
          </a:lstStyle>
          <a:p>
            <a:r>
              <a:rPr lang="nl-NL" noProof="1"/>
              <a:t>[Titel,</a:t>
            </a:r>
            <a:br>
              <a:rPr lang="nl-NL" noProof="1"/>
            </a:br>
            <a:r>
              <a:rPr lang="nl-NL" noProof="1"/>
              <a:t>maximaal 2 regels]</a:t>
            </a:r>
            <a:endParaRPr lang="x-none"/>
          </a:p>
        </p:txBody>
      </p:sp>
      <p:sp>
        <p:nvSpPr>
          <p:cNvPr id="8" name="Slide Number Placeholder 7">
            <a:extLst>
              <a:ext uri="{FF2B5EF4-FFF2-40B4-BE49-F238E27FC236}">
                <a16:creationId xmlns:a16="http://schemas.microsoft.com/office/drawing/2014/main" id="{B5B3CBCB-3CBA-4F2D-B5B4-ED512D09267F}"/>
              </a:ext>
            </a:extLst>
          </p:cNvPr>
          <p:cNvSpPr>
            <a:spLocks noGrp="1"/>
          </p:cNvSpPr>
          <p:nvPr>
            <p:ph type="sldNum" sz="quarter" idx="17"/>
          </p:nvPr>
        </p:nvSpPr>
        <p:spPr/>
        <p:txBody>
          <a:bodyPr/>
          <a:lstStyle/>
          <a:p>
            <a:fld id="{1336C48C-F87C-4E4B-81EF-5027B17D1F61}" type="slidenum">
              <a:rPr lang="nl-NL" noProof="1" smtClean="0"/>
              <a:pPr/>
              <a:t>‹#›</a:t>
            </a:fld>
            <a:endParaRPr lang="nl-NL" noProof="1"/>
          </a:p>
        </p:txBody>
      </p:sp>
    </p:spTree>
    <p:extLst>
      <p:ext uri="{BB962C8B-B14F-4D97-AF65-F5344CB8AC3E}">
        <p14:creationId xmlns:p14="http://schemas.microsoft.com/office/powerpoint/2010/main" val="212470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blauw)">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ADC51EEB-E321-4600-B8AB-6D5DC9FC4BBD}"/>
              </a:ext>
            </a:extLst>
          </p:cNvPr>
          <p:cNvSpPr>
            <a:spLocks noGrp="1"/>
          </p:cNvSpPr>
          <p:nvPr>
            <p:ph type="sldNum" sz="quarter" idx="12"/>
          </p:nvPr>
        </p:nvSpPr>
        <p:spPr/>
        <p:txBody>
          <a:bodyPr/>
          <a:lstStyle/>
          <a:p>
            <a:fld id="{1336C48C-F87C-4E4B-81EF-5027B17D1F61}" type="slidenum">
              <a:rPr lang="nl-NL" noProof="1" smtClean="0"/>
              <a:pPr/>
              <a:t>‹#›</a:t>
            </a:fld>
            <a:endParaRPr lang="nl-NL" noProof="1"/>
          </a:p>
        </p:txBody>
      </p:sp>
      <p:sp>
        <p:nvSpPr>
          <p:cNvPr id="3" name="Vrije vorm 28">
            <a:extLst>
              <a:ext uri="{FF2B5EF4-FFF2-40B4-BE49-F238E27FC236}">
                <a16:creationId xmlns:a16="http://schemas.microsoft.com/office/drawing/2014/main" id="{F61369EB-E423-4788-9D5E-9E2C64F090A8}"/>
              </a:ext>
            </a:extLst>
          </p:cNvPr>
          <p:cNvSpPr>
            <a:spLocks/>
          </p:cNvSpPr>
          <p:nvPr userDrawn="1"/>
        </p:nvSpPr>
        <p:spPr>
          <a:xfrm rot="10800000" flipH="1">
            <a:off x="1" y="3916"/>
            <a:ext cx="1154556" cy="5727084"/>
          </a:xfrm>
          <a:custGeom>
            <a:avLst/>
            <a:gdLst>
              <a:gd name="connsiteX0" fmla="*/ 0 w 1154857"/>
              <a:gd name="connsiteY0" fmla="*/ 5718242 h 5718242"/>
              <a:gd name="connsiteX1" fmla="*/ 1154857 w 1154857"/>
              <a:gd name="connsiteY1" fmla="*/ 5718242 h 5718242"/>
              <a:gd name="connsiteX2" fmla="*/ 1154857 w 1154857"/>
              <a:gd name="connsiteY2" fmla="*/ 1154857 h 5718242"/>
              <a:gd name="connsiteX3" fmla="*/ 0 w 1154857"/>
              <a:gd name="connsiteY3" fmla="*/ 0 h 5718242"/>
              <a:gd name="connsiteX4" fmla="*/ 0 w 1154857"/>
              <a:gd name="connsiteY4" fmla="*/ 5718242 h 5718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857" h="5718242">
                <a:moveTo>
                  <a:pt x="0" y="5718242"/>
                </a:moveTo>
                <a:lnTo>
                  <a:pt x="1154857" y="5718242"/>
                </a:lnTo>
                <a:lnTo>
                  <a:pt x="1154857" y="1154857"/>
                </a:lnTo>
                <a:lnTo>
                  <a:pt x="0" y="0"/>
                </a:lnTo>
                <a:lnTo>
                  <a:pt x="0" y="5718242"/>
                </a:lnTo>
                <a:close/>
              </a:path>
            </a:pathLst>
          </a:custGeom>
          <a:solidFill>
            <a:srgbClr val="AFA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099"/>
          </a:p>
        </p:txBody>
      </p:sp>
      <p:sp>
        <p:nvSpPr>
          <p:cNvPr id="4" name="Rechthoek met één afgeschuinde hoek 14">
            <a:extLst>
              <a:ext uri="{FF2B5EF4-FFF2-40B4-BE49-F238E27FC236}">
                <a16:creationId xmlns:a16="http://schemas.microsoft.com/office/drawing/2014/main" id="{DE4EA2C7-98B4-4869-B9CE-797DB41A5BDD}"/>
              </a:ext>
            </a:extLst>
          </p:cNvPr>
          <p:cNvSpPr>
            <a:spLocks/>
          </p:cNvSpPr>
          <p:nvPr userDrawn="1"/>
        </p:nvSpPr>
        <p:spPr>
          <a:xfrm rot="10800000">
            <a:off x="-4" y="1"/>
            <a:ext cx="12192005" cy="5724415"/>
          </a:xfrm>
          <a:prstGeom prst="snip1Rect">
            <a:avLst>
              <a:gd name="adj" fmla="val 20200"/>
            </a:avLst>
          </a:prstGeom>
          <a:gradFill>
            <a:gsLst>
              <a:gs pos="100000">
                <a:srgbClr val="78BDDE">
                  <a:alpha val="69804"/>
                </a:srgbClr>
              </a:gs>
              <a:gs pos="7000">
                <a:srgbClr val="00A2BC"/>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99"/>
          </a:p>
        </p:txBody>
      </p:sp>
      <p:sp>
        <p:nvSpPr>
          <p:cNvPr id="5" name="Vrije vorm 35">
            <a:extLst>
              <a:ext uri="{FF2B5EF4-FFF2-40B4-BE49-F238E27FC236}">
                <a16:creationId xmlns:a16="http://schemas.microsoft.com/office/drawing/2014/main" id="{DF8E57BA-6D1E-499E-B838-766D9F5A53C1}"/>
              </a:ext>
            </a:extLst>
          </p:cNvPr>
          <p:cNvSpPr>
            <a:spLocks/>
          </p:cNvSpPr>
          <p:nvPr userDrawn="1"/>
        </p:nvSpPr>
        <p:spPr>
          <a:xfrm rot="10800000" flipH="1">
            <a:off x="1" y="4814"/>
            <a:ext cx="1154556" cy="5145622"/>
          </a:xfrm>
          <a:custGeom>
            <a:avLst/>
            <a:gdLst>
              <a:gd name="connsiteX0" fmla="*/ 0 w 1154857"/>
              <a:gd name="connsiteY0" fmla="*/ 5137678 h 5137678"/>
              <a:gd name="connsiteX1" fmla="*/ 1154857 w 1154857"/>
              <a:gd name="connsiteY1" fmla="*/ 5137678 h 5137678"/>
              <a:gd name="connsiteX2" fmla="*/ 1154857 w 1154857"/>
              <a:gd name="connsiteY2" fmla="*/ 574293 h 5137678"/>
              <a:gd name="connsiteX3" fmla="*/ 580564 w 1154857"/>
              <a:gd name="connsiteY3" fmla="*/ 0 h 5137678"/>
              <a:gd name="connsiteX4" fmla="*/ 0 w 1154857"/>
              <a:gd name="connsiteY4" fmla="*/ 580564 h 5137678"/>
              <a:gd name="connsiteX5" fmla="*/ 0 w 1154857"/>
              <a:gd name="connsiteY5" fmla="*/ 5137678 h 51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857" h="5137678">
                <a:moveTo>
                  <a:pt x="0" y="5137678"/>
                </a:moveTo>
                <a:lnTo>
                  <a:pt x="1154857" y="5137678"/>
                </a:lnTo>
                <a:lnTo>
                  <a:pt x="1154857" y="574293"/>
                </a:lnTo>
                <a:lnTo>
                  <a:pt x="580564" y="0"/>
                </a:lnTo>
                <a:lnTo>
                  <a:pt x="0" y="580564"/>
                </a:lnTo>
                <a:lnTo>
                  <a:pt x="0" y="5137678"/>
                </a:lnTo>
                <a:close/>
              </a:path>
            </a:pathLst>
          </a:custGeom>
          <a:solidFill>
            <a:schemeClr val="tx1">
              <a:alpha val="2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099"/>
          </a:p>
        </p:txBody>
      </p:sp>
      <p:pic>
        <p:nvPicPr>
          <p:cNvPr id="6" name="Afbeelding 5">
            <a:extLst>
              <a:ext uri="{FF2B5EF4-FFF2-40B4-BE49-F238E27FC236}">
                <a16:creationId xmlns:a16="http://schemas.microsoft.com/office/drawing/2014/main" id="{06716FDB-EB69-4F41-94A3-17606D3228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964" y="5977082"/>
            <a:ext cx="2388698" cy="525179"/>
          </a:xfrm>
          <a:prstGeom prst="rect">
            <a:avLst/>
          </a:prstGeom>
        </p:spPr>
      </p:pic>
      <p:sp>
        <p:nvSpPr>
          <p:cNvPr id="7" name="Titel 1"/>
          <p:cNvSpPr>
            <a:spLocks noGrp="1"/>
          </p:cNvSpPr>
          <p:nvPr>
            <p:ph type="title" hasCustomPrompt="1"/>
          </p:nvPr>
        </p:nvSpPr>
        <p:spPr>
          <a:xfrm>
            <a:off x="1597624" y="1196640"/>
            <a:ext cx="8998738" cy="2916000"/>
          </a:xfrm>
        </p:spPr>
        <p:txBody>
          <a:bodyPr anchor="ctr"/>
          <a:lstStyle>
            <a:lvl1pPr algn="ctr">
              <a:lnSpc>
                <a:spcPct val="95000"/>
              </a:lnSpc>
              <a:defRPr sz="4799" b="0" baseline="0">
                <a:effectLst>
                  <a:outerShdw blurRad="190500" algn="ctr" rotWithShape="0">
                    <a:srgbClr val="000000">
                      <a:alpha val="90000"/>
                    </a:srgbClr>
                  </a:outerShdw>
                </a:effectLst>
              </a:defRPr>
            </a:lvl1pPr>
          </a:lstStyle>
          <a:p>
            <a:r>
              <a:rPr lang="nl-NL"/>
              <a:t>[Tekst (max. 4 regels)]</a:t>
            </a:r>
          </a:p>
        </p:txBody>
      </p:sp>
    </p:spTree>
    <p:extLst>
      <p:ext uri="{BB962C8B-B14F-4D97-AF65-F5344CB8AC3E}">
        <p14:creationId xmlns:p14="http://schemas.microsoft.com/office/powerpoint/2010/main" val="41746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1+#ppt_w/2"/>
                                          </p:val>
                                        </p:tav>
                                        <p:tav tm="100000">
                                          <p:val>
                                            <p:strVal val="#ppt_x"/>
                                          </p:val>
                                        </p:tav>
                                      </p:tavLst>
                                    </p:anim>
                                    <p:anim calcmode="lin" valueType="num">
                                      <p:cBhvr additive="base">
                                        <p:cTn id="8" dur="7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00" fill="hold"/>
                                        <p:tgtEl>
                                          <p:spTgt spid="3"/>
                                        </p:tgtEl>
                                        <p:attrNameLst>
                                          <p:attrName>ppt_x</p:attrName>
                                        </p:attrNameLst>
                                      </p:cBhvr>
                                      <p:tavLst>
                                        <p:tav tm="0">
                                          <p:val>
                                            <p:strVal val="0-#ppt_w/2"/>
                                          </p:val>
                                        </p:tav>
                                        <p:tav tm="100000">
                                          <p:val>
                                            <p:strVal val="#ppt_x"/>
                                          </p:val>
                                        </p:tav>
                                      </p:tavLst>
                                    </p:anim>
                                    <p:anim calcmode="lin" valueType="num">
                                      <p:cBhvr additive="base">
                                        <p:cTn id="12" dur="700" fill="hold"/>
                                        <p:tgtEl>
                                          <p:spTgt spid="3"/>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4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Inhoud met bijschrift">
    <p:spTree>
      <p:nvGrpSpPr>
        <p:cNvPr id="1" name=""/>
        <p:cNvGrpSpPr/>
        <p:nvPr/>
      </p:nvGrpSpPr>
      <p:grpSpPr>
        <a:xfrm>
          <a:off x="0" y="0"/>
          <a:ext cx="0" cy="0"/>
          <a:chOff x="0" y="0"/>
          <a:chExt cx="0" cy="0"/>
        </a:xfrm>
      </p:grpSpPr>
      <p:sp>
        <p:nvSpPr>
          <p:cNvPr id="10" name="Parallelogram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2" name="Titel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nl-NL" noProof="0"/>
              <a:t>Klik om stijl te bewerken</a:t>
            </a:r>
          </a:p>
        </p:txBody>
      </p:sp>
      <p:sp>
        <p:nvSpPr>
          <p:cNvPr id="3" name="Tijdelijke aanduiding voor inhoud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2" name="Tijdelijke aanduiding voor datum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C7C3CBD4-7AD2-43BA-B641-9F7141B402EC}" type="datetime1">
              <a:rPr lang="nl-NL" noProof="0" smtClean="0"/>
              <a:t>18-6-2026</a:t>
            </a:fld>
            <a:endParaRPr lang="nl-NL" noProof="0"/>
          </a:p>
        </p:txBody>
      </p:sp>
      <p:sp>
        <p:nvSpPr>
          <p:cNvPr id="13" name="Tijdelijke aanduiding voor voettekst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nl-NL" noProof="0"/>
              <a:t>Voettekst</a:t>
            </a:r>
          </a:p>
        </p:txBody>
      </p:sp>
      <p:sp>
        <p:nvSpPr>
          <p:cNvPr id="14" name="Tijdelijke aanduiding voor dianumm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nl-NL" noProof="0" smtClean="0"/>
              <a:pPr rtl="0"/>
              <a:t>‹#›</a:t>
            </a:fld>
            <a:endParaRPr lang="nl-NL" noProof="0"/>
          </a:p>
        </p:txBody>
      </p:sp>
      <p:sp>
        <p:nvSpPr>
          <p:cNvPr id="18" name="Tijdelijke aanduiding voor afbeelding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nl-NL" noProof="0"/>
              <a:t>Klik op het pictogram als u een afbeelding wilt toevoegen</a:t>
            </a:r>
          </a:p>
        </p:txBody>
      </p:sp>
    </p:spTree>
    <p:extLst>
      <p:ext uri="{BB962C8B-B14F-4D97-AF65-F5344CB8AC3E}">
        <p14:creationId xmlns:p14="http://schemas.microsoft.com/office/powerpoint/2010/main" val="340267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oorblad">
    <p:bg>
      <p:bgPr>
        <a:solidFill>
          <a:schemeClr val="tx2"/>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AB83F59-FA6E-4869-96BE-7D3C41739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5992" y="665496"/>
            <a:ext cx="6582277" cy="810009"/>
          </a:xfrm>
          <a:prstGeom prst="rect">
            <a:avLst/>
          </a:prstGeom>
        </p:spPr>
      </p:pic>
      <p:pic>
        <p:nvPicPr>
          <p:cNvPr id="15" name="Graphic 14">
            <a:extLst>
              <a:ext uri="{FF2B5EF4-FFF2-40B4-BE49-F238E27FC236}">
                <a16:creationId xmlns:a16="http://schemas.microsoft.com/office/drawing/2014/main" id="{869FCAE7-C085-456B-BEA9-39666F2D355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94141" y="514091"/>
            <a:ext cx="9048751" cy="2971800"/>
          </a:xfrm>
          <a:prstGeom prst="rect">
            <a:avLst/>
          </a:prstGeom>
        </p:spPr>
      </p:pic>
      <p:pic>
        <p:nvPicPr>
          <p:cNvPr id="14" name="Graphic 13">
            <a:extLst>
              <a:ext uri="{FF2B5EF4-FFF2-40B4-BE49-F238E27FC236}">
                <a16:creationId xmlns:a16="http://schemas.microsoft.com/office/drawing/2014/main" id="{AFB654ED-A93A-40CF-8090-7E69E043FCD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85942" y="2647638"/>
            <a:ext cx="5972175" cy="1961388"/>
          </a:xfrm>
          <a:prstGeom prst="rect">
            <a:avLst/>
          </a:prstGeom>
        </p:spPr>
      </p:pic>
      <p:pic>
        <p:nvPicPr>
          <p:cNvPr id="13" name="Graphic 12">
            <a:extLst>
              <a:ext uri="{FF2B5EF4-FFF2-40B4-BE49-F238E27FC236}">
                <a16:creationId xmlns:a16="http://schemas.microsoft.com/office/drawing/2014/main" id="{4D428732-0E0A-4126-BD3E-40627995B2F4}"/>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2045955" y="6270212"/>
            <a:ext cx="1175576" cy="1175576"/>
          </a:xfrm>
          <a:prstGeom prst="rect">
            <a:avLst/>
          </a:prstGeom>
        </p:spPr>
      </p:pic>
      <p:pic>
        <p:nvPicPr>
          <p:cNvPr id="8" name="Graphic 7">
            <a:extLst>
              <a:ext uri="{FF2B5EF4-FFF2-40B4-BE49-F238E27FC236}">
                <a16:creationId xmlns:a16="http://schemas.microsoft.com/office/drawing/2014/main" id="{A2C0D992-CF71-401C-BB9F-3D7DE94C6B8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8706030" y="5491994"/>
            <a:ext cx="3072239" cy="907041"/>
          </a:xfrm>
          <a:prstGeom prst="rect">
            <a:avLst/>
          </a:prstGeom>
        </p:spPr>
      </p:pic>
    </p:spTree>
    <p:extLst>
      <p:ext uri="{BB962C8B-B14F-4D97-AF65-F5344CB8AC3E}">
        <p14:creationId xmlns:p14="http://schemas.microsoft.com/office/powerpoint/2010/main" val="1489351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oorblad">
    <p:bg>
      <p:bgPr>
        <a:solidFill>
          <a:schemeClr val="tx2"/>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AB83F59-FA6E-4869-96BE-7D3C41739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5992" y="665496"/>
            <a:ext cx="6582277" cy="810009"/>
          </a:xfrm>
          <a:prstGeom prst="rect">
            <a:avLst/>
          </a:prstGeom>
        </p:spPr>
      </p:pic>
      <p:pic>
        <p:nvPicPr>
          <p:cNvPr id="15" name="Graphic 14">
            <a:extLst>
              <a:ext uri="{FF2B5EF4-FFF2-40B4-BE49-F238E27FC236}">
                <a16:creationId xmlns:a16="http://schemas.microsoft.com/office/drawing/2014/main" id="{869FCAE7-C085-456B-BEA9-39666F2D355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94141" y="514091"/>
            <a:ext cx="9048751" cy="2971800"/>
          </a:xfrm>
          <a:prstGeom prst="rect">
            <a:avLst/>
          </a:prstGeom>
        </p:spPr>
      </p:pic>
      <p:pic>
        <p:nvPicPr>
          <p:cNvPr id="14" name="Graphic 13">
            <a:extLst>
              <a:ext uri="{FF2B5EF4-FFF2-40B4-BE49-F238E27FC236}">
                <a16:creationId xmlns:a16="http://schemas.microsoft.com/office/drawing/2014/main" id="{AFB654ED-A93A-40CF-8090-7E69E043FCD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85942" y="2647638"/>
            <a:ext cx="5972175" cy="1961388"/>
          </a:xfrm>
          <a:prstGeom prst="rect">
            <a:avLst/>
          </a:prstGeom>
        </p:spPr>
      </p:pic>
      <p:pic>
        <p:nvPicPr>
          <p:cNvPr id="13" name="Graphic 12">
            <a:extLst>
              <a:ext uri="{FF2B5EF4-FFF2-40B4-BE49-F238E27FC236}">
                <a16:creationId xmlns:a16="http://schemas.microsoft.com/office/drawing/2014/main" id="{4D428732-0E0A-4126-BD3E-40627995B2F4}"/>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2045955" y="6270212"/>
            <a:ext cx="1175576" cy="1175576"/>
          </a:xfrm>
          <a:prstGeom prst="rect">
            <a:avLst/>
          </a:prstGeom>
        </p:spPr>
      </p:pic>
      <p:pic>
        <p:nvPicPr>
          <p:cNvPr id="8" name="Graphic 7">
            <a:extLst>
              <a:ext uri="{FF2B5EF4-FFF2-40B4-BE49-F238E27FC236}">
                <a16:creationId xmlns:a16="http://schemas.microsoft.com/office/drawing/2014/main" id="{A2C0D992-CF71-401C-BB9F-3D7DE94C6B8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8706030" y="5491994"/>
            <a:ext cx="3072239" cy="907041"/>
          </a:xfrm>
          <a:prstGeom prst="rect">
            <a:avLst/>
          </a:prstGeom>
        </p:spPr>
      </p:pic>
    </p:spTree>
    <p:extLst>
      <p:ext uri="{BB962C8B-B14F-4D97-AF65-F5344CB8AC3E}">
        <p14:creationId xmlns:p14="http://schemas.microsoft.com/office/powerpoint/2010/main" val="2622027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EC771-E549-434A-957C-A4BA643E720D}"/>
              </a:ext>
            </a:extLst>
          </p:cNvPr>
          <p:cNvSpPr>
            <a:spLocks noGrp="1"/>
          </p:cNvSpPr>
          <p:nvPr>
            <p:ph type="ctrTitle" hasCustomPrompt="1"/>
          </p:nvPr>
        </p:nvSpPr>
        <p:spPr>
          <a:xfrm>
            <a:off x="965943" y="2348989"/>
            <a:ext cx="9144000" cy="623248"/>
          </a:xfrm>
          <a:prstGeom prst="rect">
            <a:avLst/>
          </a:prstGeom>
        </p:spPr>
        <p:txBody>
          <a:bodyPr lIns="0" tIns="0" rIns="0" bIns="0" anchor="t" anchorCtr="0">
            <a:spAutoFit/>
          </a:bodyPr>
          <a:lstStyle>
            <a:lvl1pPr algn="l">
              <a:defRPr sz="4500">
                <a:solidFill>
                  <a:schemeClr val="bg1"/>
                </a:solidFill>
              </a:defRPr>
            </a:lvl1pPr>
          </a:lstStyle>
          <a:p>
            <a:r>
              <a:rPr lang="nl-NL"/>
              <a:t>WSW</a:t>
            </a:r>
          </a:p>
        </p:txBody>
      </p:sp>
      <p:sp>
        <p:nvSpPr>
          <p:cNvPr id="3" name="Ondertitel 2">
            <a:extLst>
              <a:ext uri="{FF2B5EF4-FFF2-40B4-BE49-F238E27FC236}">
                <a16:creationId xmlns:a16="http://schemas.microsoft.com/office/drawing/2014/main" id="{CBBFB12C-33FD-4BBD-8E8F-964AA251BB84}"/>
              </a:ext>
            </a:extLst>
          </p:cNvPr>
          <p:cNvSpPr>
            <a:spLocks noGrp="1"/>
          </p:cNvSpPr>
          <p:nvPr>
            <p:ph type="subTitle" idx="1"/>
          </p:nvPr>
        </p:nvSpPr>
        <p:spPr>
          <a:xfrm>
            <a:off x="1055944" y="5319023"/>
            <a:ext cx="9144000" cy="249299"/>
          </a:xfrm>
          <a:prstGeom prst="rect">
            <a:avLst/>
          </a:prstGeom>
        </p:spPr>
        <p:txBody>
          <a:bodyPr lIns="0" tIns="0" rIns="0" bIns="0" anchor="t" anchorCtr="0">
            <a:sp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nl-NL"/>
          </a:p>
        </p:txBody>
      </p:sp>
      <p:pic>
        <p:nvPicPr>
          <p:cNvPr id="11" name="Afbeelding 10">
            <a:extLst>
              <a:ext uri="{FF2B5EF4-FFF2-40B4-BE49-F238E27FC236}">
                <a16:creationId xmlns:a16="http://schemas.microsoft.com/office/drawing/2014/main" id="{9AB83F59-FA6E-4869-96BE-7D3C41739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76012" y="818973"/>
            <a:ext cx="4752003" cy="584777"/>
          </a:xfrm>
          <a:prstGeom prst="rect">
            <a:avLst/>
          </a:prstGeom>
        </p:spPr>
      </p:pic>
    </p:spTree>
    <p:extLst>
      <p:ext uri="{BB962C8B-B14F-4D97-AF65-F5344CB8AC3E}">
        <p14:creationId xmlns:p14="http://schemas.microsoft.com/office/powerpoint/2010/main" val="108113984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644EC3E-C53A-42BC-92A9-675F44868341}" type="datetimeFigureOut">
              <a:rPr lang="nl-NL" smtClean="0"/>
              <a:t>18-6-2026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3565280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dia hoofdstuk BLAUW">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19319762-9D16-4593-8A45-F17ADFB70F1E}"/>
              </a:ext>
            </a:extLst>
          </p:cNvPr>
          <p:cNvSpPr>
            <a:spLocks noGrp="1"/>
          </p:cNvSpPr>
          <p:nvPr>
            <p:ph type="pic" sz="quarter" idx="14" hasCustomPrompt="1"/>
          </p:nvPr>
        </p:nvSpPr>
        <p:spPr>
          <a:xfrm>
            <a:off x="-744076" y="0"/>
            <a:ext cx="5375992" cy="6858000"/>
          </a:xfrm>
          <a:blipFill>
            <a:blip r:embed="rId2"/>
            <a:stretch>
              <a:fillRect/>
            </a:stretch>
          </a:blipFill>
        </p:spPr>
        <p:txBody>
          <a:bodyPr/>
          <a:lstStyle>
            <a:lvl1pPr>
              <a:buNone/>
              <a:defRPr/>
            </a:lvl1pPr>
          </a:lstStyle>
          <a:p>
            <a:r>
              <a:rPr lang="nl-NL"/>
              <a:t> </a:t>
            </a:r>
          </a:p>
        </p:txBody>
      </p:sp>
      <p:sp>
        <p:nvSpPr>
          <p:cNvPr id="19" name="Tijdelijke aanduiding voor afbeelding 18">
            <a:extLst>
              <a:ext uri="{FF2B5EF4-FFF2-40B4-BE49-F238E27FC236}">
                <a16:creationId xmlns:a16="http://schemas.microsoft.com/office/drawing/2014/main" id="{139689E8-5D4A-49BC-BEC3-C61A3A238D83}"/>
              </a:ext>
            </a:extLst>
          </p:cNvPr>
          <p:cNvSpPr>
            <a:spLocks noGrp="1"/>
          </p:cNvSpPr>
          <p:nvPr>
            <p:ph type="pic" sz="quarter" idx="15" hasCustomPrompt="1"/>
          </p:nvPr>
        </p:nvSpPr>
        <p:spPr>
          <a:xfrm>
            <a:off x="2" y="0"/>
            <a:ext cx="12184063" cy="6858000"/>
          </a:xfrm>
        </p:spPr>
        <p:txBody>
          <a:bodyPr anchor="ctr"/>
          <a:lstStyle>
            <a:lvl1pPr algn="ctr">
              <a:buNone/>
              <a:defRPr/>
            </a:lvl1pPr>
          </a:lstStyle>
          <a:p>
            <a:r>
              <a:rPr lang="nl-NL"/>
              <a:t>Klik hier om een</a:t>
            </a:r>
          </a:p>
          <a:p>
            <a:r>
              <a:rPr lang="nl-NL"/>
              <a:t>foto in te voegen</a:t>
            </a:r>
          </a:p>
        </p:txBody>
      </p:sp>
      <p:sp>
        <p:nvSpPr>
          <p:cNvPr id="5" name="Tijdelijke aanduiding voor dianummer 4">
            <a:extLst>
              <a:ext uri="{FF2B5EF4-FFF2-40B4-BE49-F238E27FC236}">
                <a16:creationId xmlns:a16="http://schemas.microsoft.com/office/drawing/2014/main" id="{3B2B591F-45C7-4617-86FF-91918FB32AB7}"/>
              </a:ext>
            </a:extLst>
          </p:cNvPr>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
        <p:nvSpPr>
          <p:cNvPr id="2" name="Titel 1">
            <a:extLst>
              <a:ext uri="{FF2B5EF4-FFF2-40B4-BE49-F238E27FC236}">
                <a16:creationId xmlns:a16="http://schemas.microsoft.com/office/drawing/2014/main" id="{49962BFB-C5B0-49CF-A117-7B1BD676E980}"/>
              </a:ext>
            </a:extLst>
          </p:cNvPr>
          <p:cNvSpPr>
            <a:spLocks noGrp="1"/>
          </p:cNvSpPr>
          <p:nvPr>
            <p:ph type="title" hasCustomPrompt="1"/>
          </p:nvPr>
        </p:nvSpPr>
        <p:spPr>
          <a:xfrm>
            <a:off x="838201" y="1268978"/>
            <a:ext cx="3637783" cy="3150035"/>
          </a:xfrm>
        </p:spPr>
        <p:txBody>
          <a:bodyPr anchor="t" anchorCtr="0"/>
          <a:lstStyle>
            <a:lvl1pPr>
              <a:defRPr>
                <a:solidFill>
                  <a:schemeClr val="bg1"/>
                </a:solidFill>
              </a:defRPr>
            </a:lvl1pPr>
          </a:lstStyle>
          <a:p>
            <a:r>
              <a:rPr lang="nl-NL"/>
              <a:t>Titel </a:t>
            </a:r>
            <a:br>
              <a:rPr lang="nl-NL"/>
            </a:br>
            <a:r>
              <a:rPr lang="nl-NL"/>
              <a:t>van het </a:t>
            </a:r>
            <a:br>
              <a:rPr lang="nl-NL"/>
            </a:br>
            <a:r>
              <a:rPr lang="nl-NL"/>
              <a:t>hoofdstuk</a:t>
            </a:r>
          </a:p>
        </p:txBody>
      </p:sp>
      <p:sp>
        <p:nvSpPr>
          <p:cNvPr id="9" name="Tijdelijke aanduiding voor afbeelding 8">
            <a:extLst>
              <a:ext uri="{FF2B5EF4-FFF2-40B4-BE49-F238E27FC236}">
                <a16:creationId xmlns:a16="http://schemas.microsoft.com/office/drawing/2014/main" id="{C52E1FA7-3D91-4BD8-B10B-6C4A800C9B8E}"/>
              </a:ext>
            </a:extLst>
          </p:cNvPr>
          <p:cNvSpPr>
            <a:spLocks noGrp="1"/>
          </p:cNvSpPr>
          <p:nvPr>
            <p:ph type="pic" sz="quarter" idx="13" hasCustomPrompt="1"/>
          </p:nvPr>
        </p:nvSpPr>
        <p:spPr>
          <a:xfrm>
            <a:off x="7946" y="1268412"/>
            <a:ext cx="155935" cy="4321176"/>
          </a:xfrm>
          <a:prstGeom prst="rect">
            <a:avLst/>
          </a:prstGeom>
          <a:solidFill>
            <a:schemeClr val="accent5"/>
          </a:solidFill>
        </p:spPr>
        <p:txBody>
          <a:bodyPr/>
          <a:lstStyle>
            <a:lvl1pPr>
              <a:buNone/>
              <a:defRPr sz="100"/>
            </a:lvl1pPr>
          </a:lstStyle>
          <a:p>
            <a:r>
              <a:rPr lang="nl-NL"/>
              <a:t>-</a:t>
            </a:r>
          </a:p>
        </p:txBody>
      </p:sp>
    </p:spTree>
    <p:extLst>
      <p:ext uri="{BB962C8B-B14F-4D97-AF65-F5344CB8AC3E}">
        <p14:creationId xmlns:p14="http://schemas.microsoft.com/office/powerpoint/2010/main" val="3141150701"/>
      </p:ext>
    </p:extLst>
  </p:cSld>
  <p:clrMapOvr>
    <a:masterClrMapping/>
  </p:clrMapOvr>
  <p:extLst>
    <p:ext uri="{DCECCB84-F9BA-43D5-87BE-67443E8EF086}">
      <p15:sldGuideLst xmlns:p15="http://schemas.microsoft.com/office/powerpoint/2012/main">
        <p15:guide id="1" pos="5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dia hoofdstuk ROOD">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19319762-9D16-4593-8A45-F17ADFB70F1E}"/>
              </a:ext>
            </a:extLst>
          </p:cNvPr>
          <p:cNvSpPr>
            <a:spLocks noGrp="1"/>
          </p:cNvSpPr>
          <p:nvPr>
            <p:ph type="pic" sz="quarter" idx="14" hasCustomPrompt="1"/>
          </p:nvPr>
        </p:nvSpPr>
        <p:spPr>
          <a:xfrm>
            <a:off x="-744076" y="0"/>
            <a:ext cx="5375992" cy="6858000"/>
          </a:xfrm>
          <a:blipFill>
            <a:blip r:embed="rId2"/>
            <a:stretch>
              <a:fillRect/>
            </a:stretch>
          </a:blipFill>
        </p:spPr>
        <p:txBody>
          <a:bodyPr/>
          <a:lstStyle>
            <a:lvl1pPr>
              <a:buNone/>
              <a:defRPr/>
            </a:lvl1pPr>
          </a:lstStyle>
          <a:p>
            <a:r>
              <a:rPr lang="nl-NL"/>
              <a:t> </a:t>
            </a:r>
          </a:p>
        </p:txBody>
      </p:sp>
      <p:sp>
        <p:nvSpPr>
          <p:cNvPr id="19" name="Tijdelijke aanduiding voor afbeelding 18">
            <a:extLst>
              <a:ext uri="{FF2B5EF4-FFF2-40B4-BE49-F238E27FC236}">
                <a16:creationId xmlns:a16="http://schemas.microsoft.com/office/drawing/2014/main" id="{139689E8-5D4A-49BC-BEC3-C61A3A238D83}"/>
              </a:ext>
            </a:extLst>
          </p:cNvPr>
          <p:cNvSpPr>
            <a:spLocks noGrp="1"/>
          </p:cNvSpPr>
          <p:nvPr>
            <p:ph type="pic" sz="quarter" idx="15" hasCustomPrompt="1"/>
          </p:nvPr>
        </p:nvSpPr>
        <p:spPr>
          <a:xfrm>
            <a:off x="2" y="0"/>
            <a:ext cx="12184063" cy="6858000"/>
          </a:xfrm>
        </p:spPr>
        <p:txBody>
          <a:bodyPr anchor="ctr"/>
          <a:lstStyle>
            <a:lvl1pPr algn="ctr">
              <a:buNone/>
              <a:defRPr/>
            </a:lvl1pPr>
          </a:lstStyle>
          <a:p>
            <a:r>
              <a:rPr lang="nl-NL"/>
              <a:t>Klik hier om een</a:t>
            </a:r>
          </a:p>
          <a:p>
            <a:r>
              <a:rPr lang="nl-NL"/>
              <a:t>foto in te voegen</a:t>
            </a:r>
          </a:p>
        </p:txBody>
      </p:sp>
      <p:sp>
        <p:nvSpPr>
          <p:cNvPr id="5" name="Tijdelijke aanduiding voor dianummer 4">
            <a:extLst>
              <a:ext uri="{FF2B5EF4-FFF2-40B4-BE49-F238E27FC236}">
                <a16:creationId xmlns:a16="http://schemas.microsoft.com/office/drawing/2014/main" id="{3B2B591F-45C7-4617-86FF-91918FB32AB7}"/>
              </a:ext>
            </a:extLst>
          </p:cNvPr>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
        <p:nvSpPr>
          <p:cNvPr id="2" name="Titel 1">
            <a:extLst>
              <a:ext uri="{FF2B5EF4-FFF2-40B4-BE49-F238E27FC236}">
                <a16:creationId xmlns:a16="http://schemas.microsoft.com/office/drawing/2014/main" id="{49962BFB-C5B0-49CF-A117-7B1BD676E980}"/>
              </a:ext>
            </a:extLst>
          </p:cNvPr>
          <p:cNvSpPr>
            <a:spLocks noGrp="1"/>
          </p:cNvSpPr>
          <p:nvPr>
            <p:ph type="title" hasCustomPrompt="1"/>
          </p:nvPr>
        </p:nvSpPr>
        <p:spPr>
          <a:xfrm>
            <a:off x="838201" y="1268978"/>
            <a:ext cx="3637783" cy="3150035"/>
          </a:xfrm>
        </p:spPr>
        <p:txBody>
          <a:bodyPr anchor="t" anchorCtr="0"/>
          <a:lstStyle>
            <a:lvl1pPr>
              <a:defRPr>
                <a:solidFill>
                  <a:schemeClr val="bg1"/>
                </a:solidFill>
              </a:defRPr>
            </a:lvl1pPr>
          </a:lstStyle>
          <a:p>
            <a:r>
              <a:rPr lang="nl-NL"/>
              <a:t>Titel </a:t>
            </a:r>
            <a:br>
              <a:rPr lang="nl-NL"/>
            </a:br>
            <a:r>
              <a:rPr lang="nl-NL"/>
              <a:t>van het </a:t>
            </a:r>
            <a:br>
              <a:rPr lang="nl-NL"/>
            </a:br>
            <a:r>
              <a:rPr lang="nl-NL"/>
              <a:t>hoofdstuk</a:t>
            </a:r>
          </a:p>
        </p:txBody>
      </p:sp>
      <p:sp>
        <p:nvSpPr>
          <p:cNvPr id="9" name="Tijdelijke aanduiding voor afbeelding 8">
            <a:extLst>
              <a:ext uri="{FF2B5EF4-FFF2-40B4-BE49-F238E27FC236}">
                <a16:creationId xmlns:a16="http://schemas.microsoft.com/office/drawing/2014/main" id="{C52E1FA7-3D91-4BD8-B10B-6C4A800C9B8E}"/>
              </a:ext>
            </a:extLst>
          </p:cNvPr>
          <p:cNvSpPr>
            <a:spLocks noGrp="1"/>
          </p:cNvSpPr>
          <p:nvPr>
            <p:ph type="pic" sz="quarter" idx="13" hasCustomPrompt="1"/>
          </p:nvPr>
        </p:nvSpPr>
        <p:spPr>
          <a:xfrm>
            <a:off x="7946" y="1268412"/>
            <a:ext cx="155935" cy="4321176"/>
          </a:xfrm>
          <a:prstGeom prst="rect">
            <a:avLst/>
          </a:prstGeom>
          <a:solidFill>
            <a:schemeClr val="accent2"/>
          </a:solidFill>
        </p:spPr>
        <p:txBody>
          <a:bodyPr/>
          <a:lstStyle>
            <a:lvl1pPr>
              <a:buNone/>
              <a:defRPr sz="100"/>
            </a:lvl1pPr>
          </a:lstStyle>
          <a:p>
            <a:r>
              <a:rPr lang="nl-NL"/>
              <a:t>-</a:t>
            </a:r>
          </a:p>
        </p:txBody>
      </p:sp>
    </p:spTree>
    <p:extLst>
      <p:ext uri="{BB962C8B-B14F-4D97-AF65-F5344CB8AC3E}">
        <p14:creationId xmlns:p14="http://schemas.microsoft.com/office/powerpoint/2010/main" val="986790418"/>
      </p:ext>
    </p:extLst>
  </p:cSld>
  <p:clrMapOvr>
    <a:masterClrMapping/>
  </p:clrMapOvr>
  <p:extLst>
    <p:ext uri="{DCECCB84-F9BA-43D5-87BE-67443E8EF086}">
      <p15:sldGuideLst xmlns:p15="http://schemas.microsoft.com/office/powerpoint/2012/main">
        <p15:guide id="1" pos="5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dia hoofdstuk GEEL">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19319762-9D16-4593-8A45-F17ADFB70F1E}"/>
              </a:ext>
            </a:extLst>
          </p:cNvPr>
          <p:cNvSpPr>
            <a:spLocks noGrp="1"/>
          </p:cNvSpPr>
          <p:nvPr>
            <p:ph type="pic" sz="quarter" idx="14" hasCustomPrompt="1"/>
          </p:nvPr>
        </p:nvSpPr>
        <p:spPr>
          <a:xfrm>
            <a:off x="-744076" y="0"/>
            <a:ext cx="5375992" cy="6858000"/>
          </a:xfrm>
          <a:blipFill>
            <a:blip r:embed="rId2"/>
            <a:stretch>
              <a:fillRect/>
            </a:stretch>
          </a:blipFill>
        </p:spPr>
        <p:txBody>
          <a:bodyPr/>
          <a:lstStyle>
            <a:lvl1pPr>
              <a:buNone/>
              <a:defRPr/>
            </a:lvl1pPr>
          </a:lstStyle>
          <a:p>
            <a:r>
              <a:rPr lang="nl-NL"/>
              <a:t> </a:t>
            </a:r>
          </a:p>
        </p:txBody>
      </p:sp>
      <p:sp>
        <p:nvSpPr>
          <p:cNvPr id="19" name="Tijdelijke aanduiding voor afbeelding 18">
            <a:extLst>
              <a:ext uri="{FF2B5EF4-FFF2-40B4-BE49-F238E27FC236}">
                <a16:creationId xmlns:a16="http://schemas.microsoft.com/office/drawing/2014/main" id="{139689E8-5D4A-49BC-BEC3-C61A3A238D83}"/>
              </a:ext>
            </a:extLst>
          </p:cNvPr>
          <p:cNvSpPr>
            <a:spLocks noGrp="1"/>
          </p:cNvSpPr>
          <p:nvPr>
            <p:ph type="pic" sz="quarter" idx="15" hasCustomPrompt="1"/>
          </p:nvPr>
        </p:nvSpPr>
        <p:spPr>
          <a:xfrm>
            <a:off x="2" y="0"/>
            <a:ext cx="12184063" cy="6858000"/>
          </a:xfrm>
        </p:spPr>
        <p:txBody>
          <a:bodyPr anchor="ctr"/>
          <a:lstStyle>
            <a:lvl1pPr algn="ctr">
              <a:buNone/>
              <a:defRPr/>
            </a:lvl1pPr>
          </a:lstStyle>
          <a:p>
            <a:r>
              <a:rPr lang="nl-NL"/>
              <a:t>Klik hier om een</a:t>
            </a:r>
          </a:p>
          <a:p>
            <a:r>
              <a:rPr lang="nl-NL"/>
              <a:t>foto in te voegen</a:t>
            </a:r>
          </a:p>
        </p:txBody>
      </p:sp>
      <p:sp>
        <p:nvSpPr>
          <p:cNvPr id="5" name="Tijdelijke aanduiding voor dianummer 4">
            <a:extLst>
              <a:ext uri="{FF2B5EF4-FFF2-40B4-BE49-F238E27FC236}">
                <a16:creationId xmlns:a16="http://schemas.microsoft.com/office/drawing/2014/main" id="{3B2B591F-45C7-4617-86FF-91918FB32AB7}"/>
              </a:ext>
            </a:extLst>
          </p:cNvPr>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
        <p:nvSpPr>
          <p:cNvPr id="2" name="Titel 1">
            <a:extLst>
              <a:ext uri="{FF2B5EF4-FFF2-40B4-BE49-F238E27FC236}">
                <a16:creationId xmlns:a16="http://schemas.microsoft.com/office/drawing/2014/main" id="{49962BFB-C5B0-49CF-A117-7B1BD676E980}"/>
              </a:ext>
            </a:extLst>
          </p:cNvPr>
          <p:cNvSpPr>
            <a:spLocks noGrp="1"/>
          </p:cNvSpPr>
          <p:nvPr>
            <p:ph type="title" hasCustomPrompt="1"/>
          </p:nvPr>
        </p:nvSpPr>
        <p:spPr>
          <a:xfrm>
            <a:off x="838201" y="1268978"/>
            <a:ext cx="3637783" cy="3150035"/>
          </a:xfrm>
        </p:spPr>
        <p:txBody>
          <a:bodyPr anchor="t" anchorCtr="0"/>
          <a:lstStyle>
            <a:lvl1pPr>
              <a:defRPr>
                <a:solidFill>
                  <a:schemeClr val="bg1"/>
                </a:solidFill>
              </a:defRPr>
            </a:lvl1pPr>
          </a:lstStyle>
          <a:p>
            <a:r>
              <a:rPr lang="nl-NL"/>
              <a:t>Titel </a:t>
            </a:r>
            <a:br>
              <a:rPr lang="nl-NL"/>
            </a:br>
            <a:r>
              <a:rPr lang="nl-NL"/>
              <a:t>van het </a:t>
            </a:r>
            <a:br>
              <a:rPr lang="nl-NL"/>
            </a:br>
            <a:r>
              <a:rPr lang="nl-NL"/>
              <a:t>hoofdstuk</a:t>
            </a:r>
          </a:p>
        </p:txBody>
      </p:sp>
      <p:sp>
        <p:nvSpPr>
          <p:cNvPr id="9" name="Tijdelijke aanduiding voor afbeelding 8">
            <a:extLst>
              <a:ext uri="{FF2B5EF4-FFF2-40B4-BE49-F238E27FC236}">
                <a16:creationId xmlns:a16="http://schemas.microsoft.com/office/drawing/2014/main" id="{C52E1FA7-3D91-4BD8-B10B-6C4A800C9B8E}"/>
              </a:ext>
            </a:extLst>
          </p:cNvPr>
          <p:cNvSpPr>
            <a:spLocks noGrp="1"/>
          </p:cNvSpPr>
          <p:nvPr>
            <p:ph type="pic" sz="quarter" idx="13" hasCustomPrompt="1"/>
          </p:nvPr>
        </p:nvSpPr>
        <p:spPr>
          <a:xfrm>
            <a:off x="7946" y="1268412"/>
            <a:ext cx="155935" cy="4321176"/>
          </a:xfrm>
          <a:prstGeom prst="rect">
            <a:avLst/>
          </a:prstGeom>
          <a:solidFill>
            <a:schemeClr val="accent3"/>
          </a:solidFill>
        </p:spPr>
        <p:txBody>
          <a:bodyPr/>
          <a:lstStyle>
            <a:lvl1pPr>
              <a:buNone/>
              <a:defRPr sz="100"/>
            </a:lvl1pPr>
          </a:lstStyle>
          <a:p>
            <a:r>
              <a:rPr lang="nl-NL"/>
              <a:t>-</a:t>
            </a:r>
          </a:p>
        </p:txBody>
      </p:sp>
    </p:spTree>
    <p:extLst>
      <p:ext uri="{BB962C8B-B14F-4D97-AF65-F5344CB8AC3E}">
        <p14:creationId xmlns:p14="http://schemas.microsoft.com/office/powerpoint/2010/main" val="3952915693"/>
      </p:ext>
    </p:extLst>
  </p:cSld>
  <p:clrMapOvr>
    <a:masterClrMapping/>
  </p:clrMapOvr>
  <p:extLst>
    <p:ext uri="{DCECCB84-F9BA-43D5-87BE-67443E8EF086}">
      <p15:sldGuideLst xmlns:p15="http://schemas.microsoft.com/office/powerpoint/2012/main">
        <p15:guide id="1" pos="5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dia hoofdstuk GROEN">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19319762-9D16-4593-8A45-F17ADFB70F1E}"/>
              </a:ext>
            </a:extLst>
          </p:cNvPr>
          <p:cNvSpPr>
            <a:spLocks noGrp="1"/>
          </p:cNvSpPr>
          <p:nvPr>
            <p:ph type="pic" sz="quarter" idx="14" hasCustomPrompt="1"/>
          </p:nvPr>
        </p:nvSpPr>
        <p:spPr>
          <a:xfrm>
            <a:off x="-744076" y="0"/>
            <a:ext cx="5375992" cy="6858000"/>
          </a:xfrm>
          <a:blipFill>
            <a:blip r:embed="rId2"/>
            <a:stretch>
              <a:fillRect/>
            </a:stretch>
          </a:blipFill>
        </p:spPr>
        <p:txBody>
          <a:bodyPr/>
          <a:lstStyle>
            <a:lvl1pPr>
              <a:buNone/>
              <a:defRPr/>
            </a:lvl1pPr>
          </a:lstStyle>
          <a:p>
            <a:r>
              <a:rPr lang="nl-NL"/>
              <a:t> </a:t>
            </a:r>
          </a:p>
        </p:txBody>
      </p:sp>
      <p:sp>
        <p:nvSpPr>
          <p:cNvPr id="19" name="Tijdelijke aanduiding voor afbeelding 18">
            <a:extLst>
              <a:ext uri="{FF2B5EF4-FFF2-40B4-BE49-F238E27FC236}">
                <a16:creationId xmlns:a16="http://schemas.microsoft.com/office/drawing/2014/main" id="{139689E8-5D4A-49BC-BEC3-C61A3A238D83}"/>
              </a:ext>
            </a:extLst>
          </p:cNvPr>
          <p:cNvSpPr>
            <a:spLocks noGrp="1"/>
          </p:cNvSpPr>
          <p:nvPr>
            <p:ph type="pic" sz="quarter" idx="15" hasCustomPrompt="1"/>
          </p:nvPr>
        </p:nvSpPr>
        <p:spPr>
          <a:xfrm>
            <a:off x="2" y="0"/>
            <a:ext cx="12184063" cy="6858000"/>
          </a:xfrm>
        </p:spPr>
        <p:txBody>
          <a:bodyPr anchor="ctr"/>
          <a:lstStyle>
            <a:lvl1pPr algn="ctr">
              <a:buNone/>
              <a:defRPr/>
            </a:lvl1pPr>
          </a:lstStyle>
          <a:p>
            <a:r>
              <a:rPr lang="nl-NL"/>
              <a:t>Klik hier om een</a:t>
            </a:r>
          </a:p>
          <a:p>
            <a:r>
              <a:rPr lang="nl-NL"/>
              <a:t>foto in te voegen</a:t>
            </a:r>
          </a:p>
        </p:txBody>
      </p:sp>
      <p:sp>
        <p:nvSpPr>
          <p:cNvPr id="5" name="Tijdelijke aanduiding voor dianummer 4">
            <a:extLst>
              <a:ext uri="{FF2B5EF4-FFF2-40B4-BE49-F238E27FC236}">
                <a16:creationId xmlns:a16="http://schemas.microsoft.com/office/drawing/2014/main" id="{3B2B591F-45C7-4617-86FF-91918FB32AB7}"/>
              </a:ext>
            </a:extLst>
          </p:cNvPr>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
        <p:nvSpPr>
          <p:cNvPr id="2" name="Titel 1">
            <a:extLst>
              <a:ext uri="{FF2B5EF4-FFF2-40B4-BE49-F238E27FC236}">
                <a16:creationId xmlns:a16="http://schemas.microsoft.com/office/drawing/2014/main" id="{49962BFB-C5B0-49CF-A117-7B1BD676E980}"/>
              </a:ext>
            </a:extLst>
          </p:cNvPr>
          <p:cNvSpPr>
            <a:spLocks noGrp="1"/>
          </p:cNvSpPr>
          <p:nvPr>
            <p:ph type="title" hasCustomPrompt="1"/>
          </p:nvPr>
        </p:nvSpPr>
        <p:spPr>
          <a:xfrm>
            <a:off x="838201" y="1268978"/>
            <a:ext cx="3637783" cy="3150035"/>
          </a:xfrm>
        </p:spPr>
        <p:txBody>
          <a:bodyPr anchor="t" anchorCtr="0"/>
          <a:lstStyle>
            <a:lvl1pPr>
              <a:defRPr>
                <a:solidFill>
                  <a:schemeClr val="bg1"/>
                </a:solidFill>
              </a:defRPr>
            </a:lvl1pPr>
          </a:lstStyle>
          <a:p>
            <a:r>
              <a:rPr lang="nl-NL"/>
              <a:t>Titel </a:t>
            </a:r>
            <a:br>
              <a:rPr lang="nl-NL"/>
            </a:br>
            <a:r>
              <a:rPr lang="nl-NL"/>
              <a:t>van het </a:t>
            </a:r>
            <a:br>
              <a:rPr lang="nl-NL"/>
            </a:br>
            <a:r>
              <a:rPr lang="nl-NL"/>
              <a:t>hoofdstuk</a:t>
            </a:r>
          </a:p>
        </p:txBody>
      </p:sp>
      <p:sp>
        <p:nvSpPr>
          <p:cNvPr id="9" name="Tijdelijke aanduiding voor afbeelding 8">
            <a:extLst>
              <a:ext uri="{FF2B5EF4-FFF2-40B4-BE49-F238E27FC236}">
                <a16:creationId xmlns:a16="http://schemas.microsoft.com/office/drawing/2014/main" id="{C52E1FA7-3D91-4BD8-B10B-6C4A800C9B8E}"/>
              </a:ext>
            </a:extLst>
          </p:cNvPr>
          <p:cNvSpPr>
            <a:spLocks noGrp="1"/>
          </p:cNvSpPr>
          <p:nvPr>
            <p:ph type="pic" sz="quarter" idx="13" hasCustomPrompt="1"/>
          </p:nvPr>
        </p:nvSpPr>
        <p:spPr>
          <a:xfrm>
            <a:off x="7946" y="1268412"/>
            <a:ext cx="155935" cy="4321176"/>
          </a:xfrm>
          <a:prstGeom prst="rect">
            <a:avLst/>
          </a:prstGeom>
          <a:solidFill>
            <a:schemeClr val="accent6"/>
          </a:solidFill>
        </p:spPr>
        <p:txBody>
          <a:bodyPr/>
          <a:lstStyle>
            <a:lvl1pPr>
              <a:buNone/>
              <a:defRPr sz="100"/>
            </a:lvl1pPr>
          </a:lstStyle>
          <a:p>
            <a:r>
              <a:rPr lang="nl-NL"/>
              <a:t>-</a:t>
            </a:r>
          </a:p>
        </p:txBody>
      </p:sp>
    </p:spTree>
    <p:extLst>
      <p:ext uri="{BB962C8B-B14F-4D97-AF65-F5344CB8AC3E}">
        <p14:creationId xmlns:p14="http://schemas.microsoft.com/office/powerpoint/2010/main" val="3392066513"/>
      </p:ext>
    </p:extLst>
  </p:cSld>
  <p:clrMapOvr>
    <a:masterClrMapping/>
  </p:clrMapOvr>
  <p:extLst>
    <p:ext uri="{DCECCB84-F9BA-43D5-87BE-67443E8EF086}">
      <p15:sldGuideLst xmlns:p15="http://schemas.microsoft.com/office/powerpoint/2012/main">
        <p15:guide id="1" pos="5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Voorblad">
    <p:bg>
      <p:bgPr>
        <a:solidFill>
          <a:schemeClr val="tx2"/>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AB83F59-FA6E-4869-96BE-7D3C41739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5992" y="665496"/>
            <a:ext cx="6582277" cy="810009"/>
          </a:xfrm>
          <a:prstGeom prst="rect">
            <a:avLst/>
          </a:prstGeom>
        </p:spPr>
      </p:pic>
      <p:pic>
        <p:nvPicPr>
          <p:cNvPr id="15" name="Graphic 14">
            <a:extLst>
              <a:ext uri="{FF2B5EF4-FFF2-40B4-BE49-F238E27FC236}">
                <a16:creationId xmlns:a16="http://schemas.microsoft.com/office/drawing/2014/main" id="{869FCAE7-C085-456B-BEA9-39666F2D355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94141" y="514091"/>
            <a:ext cx="9048751" cy="2971800"/>
          </a:xfrm>
          <a:prstGeom prst="rect">
            <a:avLst/>
          </a:prstGeom>
        </p:spPr>
      </p:pic>
      <p:pic>
        <p:nvPicPr>
          <p:cNvPr id="14" name="Graphic 13">
            <a:extLst>
              <a:ext uri="{FF2B5EF4-FFF2-40B4-BE49-F238E27FC236}">
                <a16:creationId xmlns:a16="http://schemas.microsoft.com/office/drawing/2014/main" id="{AFB654ED-A93A-40CF-8090-7E69E043FCD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85942" y="2647638"/>
            <a:ext cx="5972175" cy="1961388"/>
          </a:xfrm>
          <a:prstGeom prst="rect">
            <a:avLst/>
          </a:prstGeom>
        </p:spPr>
      </p:pic>
      <p:pic>
        <p:nvPicPr>
          <p:cNvPr id="13" name="Graphic 12">
            <a:extLst>
              <a:ext uri="{FF2B5EF4-FFF2-40B4-BE49-F238E27FC236}">
                <a16:creationId xmlns:a16="http://schemas.microsoft.com/office/drawing/2014/main" id="{4D428732-0E0A-4126-BD3E-40627995B2F4}"/>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2045955" y="6270212"/>
            <a:ext cx="1175576" cy="1175576"/>
          </a:xfrm>
          <a:prstGeom prst="rect">
            <a:avLst/>
          </a:prstGeom>
        </p:spPr>
      </p:pic>
      <p:pic>
        <p:nvPicPr>
          <p:cNvPr id="8" name="Graphic 7">
            <a:extLst>
              <a:ext uri="{FF2B5EF4-FFF2-40B4-BE49-F238E27FC236}">
                <a16:creationId xmlns:a16="http://schemas.microsoft.com/office/drawing/2014/main" id="{A2C0D992-CF71-401C-BB9F-3D7DE94C6B8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8706030" y="5491994"/>
            <a:ext cx="3072239" cy="907041"/>
          </a:xfrm>
          <a:prstGeom prst="rect">
            <a:avLst/>
          </a:prstGeom>
        </p:spPr>
      </p:pic>
    </p:spTree>
    <p:extLst>
      <p:ext uri="{BB962C8B-B14F-4D97-AF65-F5344CB8AC3E}">
        <p14:creationId xmlns:p14="http://schemas.microsoft.com/office/powerpoint/2010/main" val="2599574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oorblad">
    <p:bg>
      <p:bgPr>
        <a:solidFill>
          <a:schemeClr val="tx2"/>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AB83F59-FA6E-4869-96BE-7D3C41739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5992" y="665496"/>
            <a:ext cx="6582277" cy="810009"/>
          </a:xfrm>
          <a:prstGeom prst="rect">
            <a:avLst/>
          </a:prstGeom>
        </p:spPr>
      </p:pic>
      <p:pic>
        <p:nvPicPr>
          <p:cNvPr id="15" name="Graphic 14">
            <a:extLst>
              <a:ext uri="{FF2B5EF4-FFF2-40B4-BE49-F238E27FC236}">
                <a16:creationId xmlns:a16="http://schemas.microsoft.com/office/drawing/2014/main" id="{869FCAE7-C085-456B-BEA9-39666F2D355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94141" y="514091"/>
            <a:ext cx="9048751" cy="2971800"/>
          </a:xfrm>
          <a:prstGeom prst="rect">
            <a:avLst/>
          </a:prstGeom>
        </p:spPr>
      </p:pic>
      <p:pic>
        <p:nvPicPr>
          <p:cNvPr id="14" name="Graphic 13">
            <a:extLst>
              <a:ext uri="{FF2B5EF4-FFF2-40B4-BE49-F238E27FC236}">
                <a16:creationId xmlns:a16="http://schemas.microsoft.com/office/drawing/2014/main" id="{AFB654ED-A93A-40CF-8090-7E69E043FCD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85942" y="2647638"/>
            <a:ext cx="5972175" cy="1961388"/>
          </a:xfrm>
          <a:prstGeom prst="rect">
            <a:avLst/>
          </a:prstGeom>
        </p:spPr>
      </p:pic>
      <p:pic>
        <p:nvPicPr>
          <p:cNvPr id="13" name="Graphic 12">
            <a:extLst>
              <a:ext uri="{FF2B5EF4-FFF2-40B4-BE49-F238E27FC236}">
                <a16:creationId xmlns:a16="http://schemas.microsoft.com/office/drawing/2014/main" id="{4D428732-0E0A-4126-BD3E-40627995B2F4}"/>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2045955" y="6270212"/>
            <a:ext cx="1175576" cy="1175576"/>
          </a:xfrm>
          <a:prstGeom prst="rect">
            <a:avLst/>
          </a:prstGeom>
        </p:spPr>
      </p:pic>
      <p:pic>
        <p:nvPicPr>
          <p:cNvPr id="8" name="Graphic 7">
            <a:extLst>
              <a:ext uri="{FF2B5EF4-FFF2-40B4-BE49-F238E27FC236}">
                <a16:creationId xmlns:a16="http://schemas.microsoft.com/office/drawing/2014/main" id="{A2C0D992-CF71-401C-BB9F-3D7DE94C6B8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8706030" y="5491994"/>
            <a:ext cx="3072239" cy="907041"/>
          </a:xfrm>
          <a:prstGeom prst="rect">
            <a:avLst/>
          </a:prstGeom>
        </p:spPr>
      </p:pic>
    </p:spTree>
    <p:extLst>
      <p:ext uri="{BB962C8B-B14F-4D97-AF65-F5344CB8AC3E}">
        <p14:creationId xmlns:p14="http://schemas.microsoft.com/office/powerpoint/2010/main" val="3718877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EC771-E549-434A-957C-A4BA643E720D}"/>
              </a:ext>
            </a:extLst>
          </p:cNvPr>
          <p:cNvSpPr>
            <a:spLocks noGrp="1"/>
          </p:cNvSpPr>
          <p:nvPr>
            <p:ph type="ctrTitle" hasCustomPrompt="1"/>
          </p:nvPr>
        </p:nvSpPr>
        <p:spPr>
          <a:xfrm>
            <a:off x="965943" y="2348989"/>
            <a:ext cx="9144000" cy="1246495"/>
          </a:xfrm>
          <a:prstGeom prst="rect">
            <a:avLst/>
          </a:prstGeom>
        </p:spPr>
        <p:txBody>
          <a:bodyPr lIns="0" tIns="0" rIns="0" bIns="0" anchor="t" anchorCtr="0">
            <a:spAutoFit/>
          </a:bodyPr>
          <a:lstStyle>
            <a:lvl1pPr algn="l">
              <a:defRPr sz="4500">
                <a:solidFill>
                  <a:schemeClr val="bg1"/>
                </a:solidFill>
              </a:defRPr>
            </a:lvl1pPr>
          </a:lstStyle>
          <a:p>
            <a:r>
              <a:rPr lang="nl-NL"/>
              <a:t>Themabijeenkomst Edam-Volendam</a:t>
            </a:r>
          </a:p>
        </p:txBody>
      </p:sp>
      <p:sp>
        <p:nvSpPr>
          <p:cNvPr id="3" name="Ondertitel 2">
            <a:extLst>
              <a:ext uri="{FF2B5EF4-FFF2-40B4-BE49-F238E27FC236}">
                <a16:creationId xmlns:a16="http://schemas.microsoft.com/office/drawing/2014/main" id="{CBBFB12C-33FD-4BBD-8E8F-964AA251BB84}"/>
              </a:ext>
            </a:extLst>
          </p:cNvPr>
          <p:cNvSpPr>
            <a:spLocks noGrp="1"/>
          </p:cNvSpPr>
          <p:nvPr>
            <p:ph type="subTitle" idx="1" hasCustomPrompt="1"/>
          </p:nvPr>
        </p:nvSpPr>
        <p:spPr>
          <a:xfrm>
            <a:off x="1055944" y="5319023"/>
            <a:ext cx="9144000" cy="249299"/>
          </a:xfrm>
          <a:prstGeom prst="rect">
            <a:avLst/>
          </a:prstGeom>
        </p:spPr>
        <p:txBody>
          <a:bodyPr lIns="0" tIns="0" rIns="0" bIns="0" anchor="t" anchorCtr="0">
            <a:sp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Donderdag 4 september 2025</a:t>
            </a:r>
          </a:p>
        </p:txBody>
      </p:sp>
      <p:pic>
        <p:nvPicPr>
          <p:cNvPr id="11" name="Afbeelding 10">
            <a:extLst>
              <a:ext uri="{FF2B5EF4-FFF2-40B4-BE49-F238E27FC236}">
                <a16:creationId xmlns:a16="http://schemas.microsoft.com/office/drawing/2014/main" id="{9AB83F59-FA6E-4869-96BE-7D3C41739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76012" y="818973"/>
            <a:ext cx="4752003" cy="584777"/>
          </a:xfrm>
          <a:prstGeom prst="rect">
            <a:avLst/>
          </a:prstGeom>
        </p:spPr>
      </p:pic>
    </p:spTree>
    <p:extLst>
      <p:ext uri="{BB962C8B-B14F-4D97-AF65-F5344CB8AC3E}">
        <p14:creationId xmlns:p14="http://schemas.microsoft.com/office/powerpoint/2010/main" val="1391427553"/>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dia hoofdstuk BLAUW">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19319762-9D16-4593-8A45-F17ADFB70F1E}"/>
              </a:ext>
            </a:extLst>
          </p:cNvPr>
          <p:cNvSpPr>
            <a:spLocks noGrp="1"/>
          </p:cNvSpPr>
          <p:nvPr>
            <p:ph type="pic" sz="quarter" idx="14" hasCustomPrompt="1"/>
          </p:nvPr>
        </p:nvSpPr>
        <p:spPr>
          <a:xfrm>
            <a:off x="-744076" y="0"/>
            <a:ext cx="5375992" cy="6858000"/>
          </a:xfrm>
          <a:blipFill>
            <a:blip r:embed="rId2"/>
            <a:stretch>
              <a:fillRect/>
            </a:stretch>
          </a:blipFill>
        </p:spPr>
        <p:txBody>
          <a:bodyPr/>
          <a:lstStyle>
            <a:lvl1pPr>
              <a:buNone/>
              <a:defRPr/>
            </a:lvl1pPr>
          </a:lstStyle>
          <a:p>
            <a:r>
              <a:rPr lang="nl-NL"/>
              <a:t> </a:t>
            </a:r>
          </a:p>
        </p:txBody>
      </p:sp>
      <p:sp>
        <p:nvSpPr>
          <p:cNvPr id="19" name="Tijdelijke aanduiding voor afbeelding 18">
            <a:extLst>
              <a:ext uri="{FF2B5EF4-FFF2-40B4-BE49-F238E27FC236}">
                <a16:creationId xmlns:a16="http://schemas.microsoft.com/office/drawing/2014/main" id="{139689E8-5D4A-49BC-BEC3-C61A3A238D83}"/>
              </a:ext>
            </a:extLst>
          </p:cNvPr>
          <p:cNvSpPr>
            <a:spLocks noGrp="1"/>
          </p:cNvSpPr>
          <p:nvPr>
            <p:ph type="pic" sz="quarter" idx="15" hasCustomPrompt="1"/>
          </p:nvPr>
        </p:nvSpPr>
        <p:spPr>
          <a:xfrm>
            <a:off x="2" y="0"/>
            <a:ext cx="12184063" cy="6858000"/>
          </a:xfrm>
        </p:spPr>
        <p:txBody>
          <a:bodyPr anchor="ctr"/>
          <a:lstStyle>
            <a:lvl1pPr algn="ctr">
              <a:buNone/>
              <a:defRPr/>
            </a:lvl1pPr>
          </a:lstStyle>
          <a:p>
            <a:r>
              <a:rPr lang="nl-NL"/>
              <a:t>Klik hier om een</a:t>
            </a:r>
          </a:p>
          <a:p>
            <a:r>
              <a:rPr lang="nl-NL"/>
              <a:t>foto in te voegen</a:t>
            </a:r>
          </a:p>
        </p:txBody>
      </p:sp>
      <p:sp>
        <p:nvSpPr>
          <p:cNvPr id="5" name="Tijdelijke aanduiding voor dianummer 4">
            <a:extLst>
              <a:ext uri="{FF2B5EF4-FFF2-40B4-BE49-F238E27FC236}">
                <a16:creationId xmlns:a16="http://schemas.microsoft.com/office/drawing/2014/main" id="{3B2B591F-45C7-4617-86FF-91918FB32AB7}"/>
              </a:ext>
            </a:extLst>
          </p:cNvPr>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
        <p:nvSpPr>
          <p:cNvPr id="2" name="Titel 1">
            <a:extLst>
              <a:ext uri="{FF2B5EF4-FFF2-40B4-BE49-F238E27FC236}">
                <a16:creationId xmlns:a16="http://schemas.microsoft.com/office/drawing/2014/main" id="{49962BFB-C5B0-49CF-A117-7B1BD676E980}"/>
              </a:ext>
            </a:extLst>
          </p:cNvPr>
          <p:cNvSpPr>
            <a:spLocks noGrp="1"/>
          </p:cNvSpPr>
          <p:nvPr>
            <p:ph type="title" hasCustomPrompt="1"/>
          </p:nvPr>
        </p:nvSpPr>
        <p:spPr>
          <a:xfrm>
            <a:off x="838201" y="1268978"/>
            <a:ext cx="3637783" cy="3150035"/>
          </a:xfrm>
        </p:spPr>
        <p:txBody>
          <a:bodyPr anchor="t" anchorCtr="0"/>
          <a:lstStyle>
            <a:lvl1pPr>
              <a:defRPr>
                <a:solidFill>
                  <a:schemeClr val="bg1"/>
                </a:solidFill>
              </a:defRPr>
            </a:lvl1pPr>
          </a:lstStyle>
          <a:p>
            <a:r>
              <a:rPr lang="nl-NL"/>
              <a:t>Titel </a:t>
            </a:r>
            <a:br>
              <a:rPr lang="nl-NL"/>
            </a:br>
            <a:r>
              <a:rPr lang="nl-NL"/>
              <a:t>van het </a:t>
            </a:r>
            <a:br>
              <a:rPr lang="nl-NL"/>
            </a:br>
            <a:r>
              <a:rPr lang="nl-NL"/>
              <a:t>hoofdstuk</a:t>
            </a:r>
          </a:p>
        </p:txBody>
      </p:sp>
      <p:sp>
        <p:nvSpPr>
          <p:cNvPr id="9" name="Tijdelijke aanduiding voor afbeelding 8">
            <a:extLst>
              <a:ext uri="{FF2B5EF4-FFF2-40B4-BE49-F238E27FC236}">
                <a16:creationId xmlns:a16="http://schemas.microsoft.com/office/drawing/2014/main" id="{C52E1FA7-3D91-4BD8-B10B-6C4A800C9B8E}"/>
              </a:ext>
            </a:extLst>
          </p:cNvPr>
          <p:cNvSpPr>
            <a:spLocks noGrp="1"/>
          </p:cNvSpPr>
          <p:nvPr>
            <p:ph type="pic" sz="quarter" idx="13" hasCustomPrompt="1"/>
          </p:nvPr>
        </p:nvSpPr>
        <p:spPr>
          <a:xfrm>
            <a:off x="7946" y="1268412"/>
            <a:ext cx="155935" cy="4321176"/>
          </a:xfrm>
          <a:prstGeom prst="rect">
            <a:avLst/>
          </a:prstGeom>
          <a:solidFill>
            <a:schemeClr val="accent5"/>
          </a:solidFill>
        </p:spPr>
        <p:txBody>
          <a:bodyPr/>
          <a:lstStyle>
            <a:lvl1pPr>
              <a:buNone/>
              <a:defRPr sz="100"/>
            </a:lvl1pPr>
          </a:lstStyle>
          <a:p>
            <a:r>
              <a:rPr lang="nl-NL"/>
              <a:t>-</a:t>
            </a:r>
          </a:p>
        </p:txBody>
      </p:sp>
    </p:spTree>
    <p:extLst>
      <p:ext uri="{BB962C8B-B14F-4D97-AF65-F5344CB8AC3E}">
        <p14:creationId xmlns:p14="http://schemas.microsoft.com/office/powerpoint/2010/main" val="1558545835"/>
      </p:ext>
    </p:extLst>
  </p:cSld>
  <p:clrMapOvr>
    <a:masterClrMapping/>
  </p:clrMapOvr>
  <p:extLst>
    <p:ext uri="{DCECCB84-F9BA-43D5-87BE-67443E8EF086}">
      <p15:sldGuideLst xmlns:p15="http://schemas.microsoft.com/office/powerpoint/2012/main">
        <p15:guide id="1" pos="5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dia hoofdstuk ROOD">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19319762-9D16-4593-8A45-F17ADFB70F1E}"/>
              </a:ext>
            </a:extLst>
          </p:cNvPr>
          <p:cNvSpPr>
            <a:spLocks noGrp="1"/>
          </p:cNvSpPr>
          <p:nvPr>
            <p:ph type="pic" sz="quarter" idx="14" hasCustomPrompt="1"/>
          </p:nvPr>
        </p:nvSpPr>
        <p:spPr>
          <a:xfrm>
            <a:off x="-744076" y="0"/>
            <a:ext cx="5375992" cy="6858000"/>
          </a:xfrm>
          <a:blipFill>
            <a:blip r:embed="rId2"/>
            <a:stretch>
              <a:fillRect/>
            </a:stretch>
          </a:blipFill>
        </p:spPr>
        <p:txBody>
          <a:bodyPr/>
          <a:lstStyle>
            <a:lvl1pPr>
              <a:buNone/>
              <a:defRPr/>
            </a:lvl1pPr>
          </a:lstStyle>
          <a:p>
            <a:r>
              <a:rPr lang="nl-NL"/>
              <a:t> </a:t>
            </a:r>
          </a:p>
        </p:txBody>
      </p:sp>
      <p:sp>
        <p:nvSpPr>
          <p:cNvPr id="19" name="Tijdelijke aanduiding voor afbeelding 18">
            <a:extLst>
              <a:ext uri="{FF2B5EF4-FFF2-40B4-BE49-F238E27FC236}">
                <a16:creationId xmlns:a16="http://schemas.microsoft.com/office/drawing/2014/main" id="{139689E8-5D4A-49BC-BEC3-C61A3A238D83}"/>
              </a:ext>
            </a:extLst>
          </p:cNvPr>
          <p:cNvSpPr>
            <a:spLocks noGrp="1"/>
          </p:cNvSpPr>
          <p:nvPr>
            <p:ph type="pic" sz="quarter" idx="15" hasCustomPrompt="1"/>
          </p:nvPr>
        </p:nvSpPr>
        <p:spPr>
          <a:xfrm>
            <a:off x="2" y="0"/>
            <a:ext cx="12184063" cy="6858000"/>
          </a:xfrm>
        </p:spPr>
        <p:txBody>
          <a:bodyPr anchor="ctr"/>
          <a:lstStyle>
            <a:lvl1pPr algn="ctr">
              <a:buNone/>
              <a:defRPr/>
            </a:lvl1pPr>
          </a:lstStyle>
          <a:p>
            <a:r>
              <a:rPr lang="nl-NL"/>
              <a:t>Klik hier om een</a:t>
            </a:r>
          </a:p>
          <a:p>
            <a:r>
              <a:rPr lang="nl-NL"/>
              <a:t>foto in te voegen</a:t>
            </a:r>
          </a:p>
        </p:txBody>
      </p:sp>
      <p:sp>
        <p:nvSpPr>
          <p:cNvPr id="5" name="Tijdelijke aanduiding voor dianummer 4">
            <a:extLst>
              <a:ext uri="{FF2B5EF4-FFF2-40B4-BE49-F238E27FC236}">
                <a16:creationId xmlns:a16="http://schemas.microsoft.com/office/drawing/2014/main" id="{3B2B591F-45C7-4617-86FF-91918FB32AB7}"/>
              </a:ext>
            </a:extLst>
          </p:cNvPr>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
        <p:nvSpPr>
          <p:cNvPr id="2" name="Titel 1">
            <a:extLst>
              <a:ext uri="{FF2B5EF4-FFF2-40B4-BE49-F238E27FC236}">
                <a16:creationId xmlns:a16="http://schemas.microsoft.com/office/drawing/2014/main" id="{49962BFB-C5B0-49CF-A117-7B1BD676E980}"/>
              </a:ext>
            </a:extLst>
          </p:cNvPr>
          <p:cNvSpPr>
            <a:spLocks noGrp="1"/>
          </p:cNvSpPr>
          <p:nvPr>
            <p:ph type="title" hasCustomPrompt="1"/>
          </p:nvPr>
        </p:nvSpPr>
        <p:spPr>
          <a:xfrm>
            <a:off x="838201" y="1268978"/>
            <a:ext cx="3637783" cy="3150035"/>
          </a:xfrm>
        </p:spPr>
        <p:txBody>
          <a:bodyPr anchor="t" anchorCtr="0"/>
          <a:lstStyle>
            <a:lvl1pPr>
              <a:defRPr>
                <a:solidFill>
                  <a:schemeClr val="bg1"/>
                </a:solidFill>
              </a:defRPr>
            </a:lvl1pPr>
          </a:lstStyle>
          <a:p>
            <a:r>
              <a:rPr lang="nl-NL"/>
              <a:t>Titel </a:t>
            </a:r>
            <a:br>
              <a:rPr lang="nl-NL"/>
            </a:br>
            <a:r>
              <a:rPr lang="nl-NL"/>
              <a:t>van het </a:t>
            </a:r>
            <a:br>
              <a:rPr lang="nl-NL"/>
            </a:br>
            <a:r>
              <a:rPr lang="nl-NL"/>
              <a:t>hoofdstuk</a:t>
            </a:r>
          </a:p>
        </p:txBody>
      </p:sp>
      <p:sp>
        <p:nvSpPr>
          <p:cNvPr id="9" name="Tijdelijke aanduiding voor afbeelding 8">
            <a:extLst>
              <a:ext uri="{FF2B5EF4-FFF2-40B4-BE49-F238E27FC236}">
                <a16:creationId xmlns:a16="http://schemas.microsoft.com/office/drawing/2014/main" id="{C52E1FA7-3D91-4BD8-B10B-6C4A800C9B8E}"/>
              </a:ext>
            </a:extLst>
          </p:cNvPr>
          <p:cNvSpPr>
            <a:spLocks noGrp="1"/>
          </p:cNvSpPr>
          <p:nvPr>
            <p:ph type="pic" sz="quarter" idx="13" hasCustomPrompt="1"/>
          </p:nvPr>
        </p:nvSpPr>
        <p:spPr>
          <a:xfrm>
            <a:off x="7946" y="1268412"/>
            <a:ext cx="155935" cy="4321176"/>
          </a:xfrm>
          <a:prstGeom prst="rect">
            <a:avLst/>
          </a:prstGeom>
          <a:solidFill>
            <a:schemeClr val="accent2"/>
          </a:solidFill>
        </p:spPr>
        <p:txBody>
          <a:bodyPr/>
          <a:lstStyle>
            <a:lvl1pPr>
              <a:buNone/>
              <a:defRPr sz="100"/>
            </a:lvl1pPr>
          </a:lstStyle>
          <a:p>
            <a:r>
              <a:rPr lang="nl-NL"/>
              <a:t>-</a:t>
            </a:r>
          </a:p>
        </p:txBody>
      </p:sp>
    </p:spTree>
    <p:extLst>
      <p:ext uri="{BB962C8B-B14F-4D97-AF65-F5344CB8AC3E}">
        <p14:creationId xmlns:p14="http://schemas.microsoft.com/office/powerpoint/2010/main" val="358976611"/>
      </p:ext>
    </p:extLst>
  </p:cSld>
  <p:clrMapOvr>
    <a:masterClrMapping/>
  </p:clrMapOvr>
  <p:extLst>
    <p:ext uri="{DCECCB84-F9BA-43D5-87BE-67443E8EF086}">
      <p15:sldGuideLst xmlns:p15="http://schemas.microsoft.com/office/powerpoint/2012/main">
        <p15:guide id="1" pos="5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dia hoofdstuk GEEL">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19319762-9D16-4593-8A45-F17ADFB70F1E}"/>
              </a:ext>
            </a:extLst>
          </p:cNvPr>
          <p:cNvSpPr>
            <a:spLocks noGrp="1"/>
          </p:cNvSpPr>
          <p:nvPr>
            <p:ph type="pic" sz="quarter" idx="14" hasCustomPrompt="1"/>
          </p:nvPr>
        </p:nvSpPr>
        <p:spPr>
          <a:xfrm>
            <a:off x="-744076" y="0"/>
            <a:ext cx="5375992" cy="6858000"/>
          </a:xfrm>
          <a:blipFill>
            <a:blip r:embed="rId2"/>
            <a:stretch>
              <a:fillRect/>
            </a:stretch>
          </a:blipFill>
        </p:spPr>
        <p:txBody>
          <a:bodyPr/>
          <a:lstStyle>
            <a:lvl1pPr>
              <a:buNone/>
              <a:defRPr/>
            </a:lvl1pPr>
          </a:lstStyle>
          <a:p>
            <a:r>
              <a:rPr lang="nl-NL"/>
              <a:t> </a:t>
            </a:r>
          </a:p>
        </p:txBody>
      </p:sp>
      <p:sp>
        <p:nvSpPr>
          <p:cNvPr id="19" name="Tijdelijke aanduiding voor afbeelding 18">
            <a:extLst>
              <a:ext uri="{FF2B5EF4-FFF2-40B4-BE49-F238E27FC236}">
                <a16:creationId xmlns:a16="http://schemas.microsoft.com/office/drawing/2014/main" id="{139689E8-5D4A-49BC-BEC3-C61A3A238D83}"/>
              </a:ext>
            </a:extLst>
          </p:cNvPr>
          <p:cNvSpPr>
            <a:spLocks noGrp="1"/>
          </p:cNvSpPr>
          <p:nvPr>
            <p:ph type="pic" sz="quarter" idx="15" hasCustomPrompt="1"/>
          </p:nvPr>
        </p:nvSpPr>
        <p:spPr>
          <a:xfrm>
            <a:off x="2" y="0"/>
            <a:ext cx="12184063" cy="6858000"/>
          </a:xfrm>
        </p:spPr>
        <p:txBody>
          <a:bodyPr anchor="ctr"/>
          <a:lstStyle>
            <a:lvl1pPr algn="ctr">
              <a:buNone/>
              <a:defRPr/>
            </a:lvl1pPr>
          </a:lstStyle>
          <a:p>
            <a:r>
              <a:rPr lang="nl-NL"/>
              <a:t>Klik hier om een</a:t>
            </a:r>
          </a:p>
          <a:p>
            <a:r>
              <a:rPr lang="nl-NL"/>
              <a:t>foto in te voegen</a:t>
            </a:r>
          </a:p>
        </p:txBody>
      </p:sp>
      <p:sp>
        <p:nvSpPr>
          <p:cNvPr id="5" name="Tijdelijke aanduiding voor dianummer 4">
            <a:extLst>
              <a:ext uri="{FF2B5EF4-FFF2-40B4-BE49-F238E27FC236}">
                <a16:creationId xmlns:a16="http://schemas.microsoft.com/office/drawing/2014/main" id="{3B2B591F-45C7-4617-86FF-91918FB32AB7}"/>
              </a:ext>
            </a:extLst>
          </p:cNvPr>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
        <p:nvSpPr>
          <p:cNvPr id="2" name="Titel 1">
            <a:extLst>
              <a:ext uri="{FF2B5EF4-FFF2-40B4-BE49-F238E27FC236}">
                <a16:creationId xmlns:a16="http://schemas.microsoft.com/office/drawing/2014/main" id="{49962BFB-C5B0-49CF-A117-7B1BD676E980}"/>
              </a:ext>
            </a:extLst>
          </p:cNvPr>
          <p:cNvSpPr>
            <a:spLocks noGrp="1"/>
          </p:cNvSpPr>
          <p:nvPr>
            <p:ph type="title" hasCustomPrompt="1"/>
          </p:nvPr>
        </p:nvSpPr>
        <p:spPr>
          <a:xfrm>
            <a:off x="838201" y="1268978"/>
            <a:ext cx="3637783" cy="3150035"/>
          </a:xfrm>
        </p:spPr>
        <p:txBody>
          <a:bodyPr anchor="t" anchorCtr="0"/>
          <a:lstStyle>
            <a:lvl1pPr>
              <a:defRPr>
                <a:solidFill>
                  <a:schemeClr val="bg1"/>
                </a:solidFill>
              </a:defRPr>
            </a:lvl1pPr>
          </a:lstStyle>
          <a:p>
            <a:r>
              <a:rPr lang="nl-NL"/>
              <a:t>Titel </a:t>
            </a:r>
            <a:br>
              <a:rPr lang="nl-NL"/>
            </a:br>
            <a:r>
              <a:rPr lang="nl-NL"/>
              <a:t>van het </a:t>
            </a:r>
            <a:br>
              <a:rPr lang="nl-NL"/>
            </a:br>
            <a:r>
              <a:rPr lang="nl-NL"/>
              <a:t>hoofdstuk</a:t>
            </a:r>
          </a:p>
        </p:txBody>
      </p:sp>
      <p:sp>
        <p:nvSpPr>
          <p:cNvPr id="9" name="Tijdelijke aanduiding voor afbeelding 8">
            <a:extLst>
              <a:ext uri="{FF2B5EF4-FFF2-40B4-BE49-F238E27FC236}">
                <a16:creationId xmlns:a16="http://schemas.microsoft.com/office/drawing/2014/main" id="{C52E1FA7-3D91-4BD8-B10B-6C4A800C9B8E}"/>
              </a:ext>
            </a:extLst>
          </p:cNvPr>
          <p:cNvSpPr>
            <a:spLocks noGrp="1"/>
          </p:cNvSpPr>
          <p:nvPr>
            <p:ph type="pic" sz="quarter" idx="13" hasCustomPrompt="1"/>
          </p:nvPr>
        </p:nvSpPr>
        <p:spPr>
          <a:xfrm>
            <a:off x="7946" y="1268412"/>
            <a:ext cx="155935" cy="4321176"/>
          </a:xfrm>
          <a:prstGeom prst="rect">
            <a:avLst/>
          </a:prstGeom>
          <a:solidFill>
            <a:schemeClr val="accent3"/>
          </a:solidFill>
        </p:spPr>
        <p:txBody>
          <a:bodyPr/>
          <a:lstStyle>
            <a:lvl1pPr>
              <a:buNone/>
              <a:defRPr sz="100"/>
            </a:lvl1pPr>
          </a:lstStyle>
          <a:p>
            <a:r>
              <a:rPr lang="nl-NL"/>
              <a:t>-</a:t>
            </a:r>
          </a:p>
        </p:txBody>
      </p:sp>
    </p:spTree>
    <p:extLst>
      <p:ext uri="{BB962C8B-B14F-4D97-AF65-F5344CB8AC3E}">
        <p14:creationId xmlns:p14="http://schemas.microsoft.com/office/powerpoint/2010/main" val="3782515277"/>
      </p:ext>
    </p:extLst>
  </p:cSld>
  <p:clrMapOvr>
    <a:masterClrMapping/>
  </p:clrMapOvr>
  <p:extLst>
    <p:ext uri="{DCECCB84-F9BA-43D5-87BE-67443E8EF086}">
      <p15:sldGuideLst xmlns:p15="http://schemas.microsoft.com/office/powerpoint/2012/main">
        <p15:guide id="1" pos="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A644EC3E-C53A-42BC-92A9-675F44868341}" type="datetimeFigureOut">
              <a:rPr lang="nl-NL" smtClean="0"/>
              <a:t>18-6-2026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723891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dia hoofdstuk GROEN">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19319762-9D16-4593-8A45-F17ADFB70F1E}"/>
              </a:ext>
            </a:extLst>
          </p:cNvPr>
          <p:cNvSpPr>
            <a:spLocks noGrp="1"/>
          </p:cNvSpPr>
          <p:nvPr>
            <p:ph type="pic" sz="quarter" idx="14" hasCustomPrompt="1"/>
          </p:nvPr>
        </p:nvSpPr>
        <p:spPr>
          <a:xfrm>
            <a:off x="-744076" y="0"/>
            <a:ext cx="5375992" cy="6858000"/>
          </a:xfrm>
          <a:blipFill>
            <a:blip r:embed="rId2"/>
            <a:stretch>
              <a:fillRect/>
            </a:stretch>
          </a:blipFill>
        </p:spPr>
        <p:txBody>
          <a:bodyPr/>
          <a:lstStyle>
            <a:lvl1pPr>
              <a:buNone/>
              <a:defRPr/>
            </a:lvl1pPr>
          </a:lstStyle>
          <a:p>
            <a:r>
              <a:rPr lang="nl-NL"/>
              <a:t> </a:t>
            </a:r>
          </a:p>
        </p:txBody>
      </p:sp>
      <p:sp>
        <p:nvSpPr>
          <p:cNvPr id="19" name="Tijdelijke aanduiding voor afbeelding 18">
            <a:extLst>
              <a:ext uri="{FF2B5EF4-FFF2-40B4-BE49-F238E27FC236}">
                <a16:creationId xmlns:a16="http://schemas.microsoft.com/office/drawing/2014/main" id="{139689E8-5D4A-49BC-BEC3-C61A3A238D83}"/>
              </a:ext>
            </a:extLst>
          </p:cNvPr>
          <p:cNvSpPr>
            <a:spLocks noGrp="1"/>
          </p:cNvSpPr>
          <p:nvPr>
            <p:ph type="pic" sz="quarter" idx="15" hasCustomPrompt="1"/>
          </p:nvPr>
        </p:nvSpPr>
        <p:spPr>
          <a:xfrm>
            <a:off x="2" y="0"/>
            <a:ext cx="12184063" cy="6858000"/>
          </a:xfrm>
        </p:spPr>
        <p:txBody>
          <a:bodyPr anchor="ctr"/>
          <a:lstStyle>
            <a:lvl1pPr algn="ctr">
              <a:buNone/>
              <a:defRPr/>
            </a:lvl1pPr>
          </a:lstStyle>
          <a:p>
            <a:r>
              <a:rPr lang="nl-NL"/>
              <a:t>Klik hier om een</a:t>
            </a:r>
          </a:p>
          <a:p>
            <a:r>
              <a:rPr lang="nl-NL"/>
              <a:t>foto in te voegen</a:t>
            </a:r>
          </a:p>
        </p:txBody>
      </p:sp>
      <p:sp>
        <p:nvSpPr>
          <p:cNvPr id="5" name="Tijdelijke aanduiding voor dianummer 4">
            <a:extLst>
              <a:ext uri="{FF2B5EF4-FFF2-40B4-BE49-F238E27FC236}">
                <a16:creationId xmlns:a16="http://schemas.microsoft.com/office/drawing/2014/main" id="{3B2B591F-45C7-4617-86FF-91918FB32AB7}"/>
              </a:ext>
            </a:extLst>
          </p:cNvPr>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
        <p:nvSpPr>
          <p:cNvPr id="2" name="Titel 1">
            <a:extLst>
              <a:ext uri="{FF2B5EF4-FFF2-40B4-BE49-F238E27FC236}">
                <a16:creationId xmlns:a16="http://schemas.microsoft.com/office/drawing/2014/main" id="{49962BFB-C5B0-49CF-A117-7B1BD676E980}"/>
              </a:ext>
            </a:extLst>
          </p:cNvPr>
          <p:cNvSpPr>
            <a:spLocks noGrp="1"/>
          </p:cNvSpPr>
          <p:nvPr>
            <p:ph type="title" hasCustomPrompt="1"/>
          </p:nvPr>
        </p:nvSpPr>
        <p:spPr>
          <a:xfrm>
            <a:off x="838201" y="1268978"/>
            <a:ext cx="3637783" cy="3150035"/>
          </a:xfrm>
        </p:spPr>
        <p:txBody>
          <a:bodyPr anchor="t" anchorCtr="0"/>
          <a:lstStyle>
            <a:lvl1pPr>
              <a:defRPr>
                <a:solidFill>
                  <a:schemeClr val="bg1"/>
                </a:solidFill>
              </a:defRPr>
            </a:lvl1pPr>
          </a:lstStyle>
          <a:p>
            <a:r>
              <a:rPr lang="nl-NL"/>
              <a:t>Titel </a:t>
            </a:r>
            <a:br>
              <a:rPr lang="nl-NL"/>
            </a:br>
            <a:r>
              <a:rPr lang="nl-NL"/>
              <a:t>van het </a:t>
            </a:r>
            <a:br>
              <a:rPr lang="nl-NL"/>
            </a:br>
            <a:r>
              <a:rPr lang="nl-NL"/>
              <a:t>hoofdstuk</a:t>
            </a:r>
          </a:p>
        </p:txBody>
      </p:sp>
      <p:sp>
        <p:nvSpPr>
          <p:cNvPr id="9" name="Tijdelijke aanduiding voor afbeelding 8">
            <a:extLst>
              <a:ext uri="{FF2B5EF4-FFF2-40B4-BE49-F238E27FC236}">
                <a16:creationId xmlns:a16="http://schemas.microsoft.com/office/drawing/2014/main" id="{C52E1FA7-3D91-4BD8-B10B-6C4A800C9B8E}"/>
              </a:ext>
            </a:extLst>
          </p:cNvPr>
          <p:cNvSpPr>
            <a:spLocks noGrp="1"/>
          </p:cNvSpPr>
          <p:nvPr>
            <p:ph type="pic" sz="quarter" idx="13" hasCustomPrompt="1"/>
          </p:nvPr>
        </p:nvSpPr>
        <p:spPr>
          <a:xfrm>
            <a:off x="7946" y="1268412"/>
            <a:ext cx="155935" cy="4321176"/>
          </a:xfrm>
          <a:prstGeom prst="rect">
            <a:avLst/>
          </a:prstGeom>
          <a:solidFill>
            <a:schemeClr val="accent6"/>
          </a:solidFill>
        </p:spPr>
        <p:txBody>
          <a:bodyPr/>
          <a:lstStyle>
            <a:lvl1pPr>
              <a:buNone/>
              <a:defRPr sz="100"/>
            </a:lvl1pPr>
          </a:lstStyle>
          <a:p>
            <a:r>
              <a:rPr lang="nl-NL"/>
              <a:t>-</a:t>
            </a:r>
          </a:p>
        </p:txBody>
      </p:sp>
    </p:spTree>
    <p:extLst>
      <p:ext uri="{BB962C8B-B14F-4D97-AF65-F5344CB8AC3E}">
        <p14:creationId xmlns:p14="http://schemas.microsoft.com/office/powerpoint/2010/main" val="962485447"/>
      </p:ext>
    </p:extLst>
  </p:cSld>
  <p:clrMapOvr>
    <a:masterClrMapping/>
  </p:clrMapOvr>
  <p:extLst>
    <p:ext uri="{DCECCB84-F9BA-43D5-87BE-67443E8EF086}">
      <p15:sldGuideLst xmlns:p15="http://schemas.microsoft.com/office/powerpoint/2012/main">
        <p15:guide id="1" pos="5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Voorblad">
    <p:bg>
      <p:bgPr>
        <a:solidFill>
          <a:schemeClr val="tx2"/>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AB83F59-FA6E-4869-96BE-7D3C41739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5992" y="665496"/>
            <a:ext cx="6582277" cy="810009"/>
          </a:xfrm>
          <a:prstGeom prst="rect">
            <a:avLst/>
          </a:prstGeom>
        </p:spPr>
      </p:pic>
      <p:pic>
        <p:nvPicPr>
          <p:cNvPr id="15" name="Graphic 14">
            <a:extLst>
              <a:ext uri="{FF2B5EF4-FFF2-40B4-BE49-F238E27FC236}">
                <a16:creationId xmlns:a16="http://schemas.microsoft.com/office/drawing/2014/main" id="{869FCAE7-C085-456B-BEA9-39666F2D355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94141" y="514091"/>
            <a:ext cx="9048751" cy="2971800"/>
          </a:xfrm>
          <a:prstGeom prst="rect">
            <a:avLst/>
          </a:prstGeom>
        </p:spPr>
      </p:pic>
      <p:pic>
        <p:nvPicPr>
          <p:cNvPr id="14" name="Graphic 13">
            <a:extLst>
              <a:ext uri="{FF2B5EF4-FFF2-40B4-BE49-F238E27FC236}">
                <a16:creationId xmlns:a16="http://schemas.microsoft.com/office/drawing/2014/main" id="{AFB654ED-A93A-40CF-8090-7E69E043FCD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85942" y="2647638"/>
            <a:ext cx="5972175" cy="1961388"/>
          </a:xfrm>
          <a:prstGeom prst="rect">
            <a:avLst/>
          </a:prstGeom>
        </p:spPr>
      </p:pic>
      <p:pic>
        <p:nvPicPr>
          <p:cNvPr id="13" name="Graphic 12">
            <a:extLst>
              <a:ext uri="{FF2B5EF4-FFF2-40B4-BE49-F238E27FC236}">
                <a16:creationId xmlns:a16="http://schemas.microsoft.com/office/drawing/2014/main" id="{4D428732-0E0A-4126-BD3E-40627995B2F4}"/>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2045955" y="6270212"/>
            <a:ext cx="1175576" cy="1175576"/>
          </a:xfrm>
          <a:prstGeom prst="rect">
            <a:avLst/>
          </a:prstGeom>
        </p:spPr>
      </p:pic>
      <p:pic>
        <p:nvPicPr>
          <p:cNvPr id="8" name="Graphic 7">
            <a:extLst>
              <a:ext uri="{FF2B5EF4-FFF2-40B4-BE49-F238E27FC236}">
                <a16:creationId xmlns:a16="http://schemas.microsoft.com/office/drawing/2014/main" id="{A2C0D992-CF71-401C-BB9F-3D7DE94C6B8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8706030" y="5491994"/>
            <a:ext cx="3072239" cy="907041"/>
          </a:xfrm>
          <a:prstGeom prst="rect">
            <a:avLst/>
          </a:prstGeom>
        </p:spPr>
      </p:pic>
    </p:spTree>
    <p:extLst>
      <p:ext uri="{BB962C8B-B14F-4D97-AF65-F5344CB8AC3E}">
        <p14:creationId xmlns:p14="http://schemas.microsoft.com/office/powerpoint/2010/main" val="3812391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di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36000" y="2208000"/>
            <a:ext cx="9120000" cy="2400000"/>
          </a:xfrm>
        </p:spPr>
        <p:txBody>
          <a:bodyPr anchor="b" anchorCtr="0"/>
          <a:lstStyle>
            <a:lvl1pPr algn="l">
              <a:defRPr sz="6667" b="1">
                <a:solidFill>
                  <a:schemeClr val="accent2"/>
                </a:solidFill>
              </a:defRPr>
            </a:lvl1pPr>
          </a:lstStyle>
          <a:p>
            <a:r>
              <a:rPr lang="nl-NL"/>
              <a:t>Titel bewerken</a:t>
            </a:r>
            <a:endParaRPr lang="en-US"/>
          </a:p>
        </p:txBody>
      </p:sp>
      <p:sp>
        <p:nvSpPr>
          <p:cNvPr id="3" name="Subtitle 2"/>
          <p:cNvSpPr>
            <a:spLocks noGrp="1"/>
          </p:cNvSpPr>
          <p:nvPr>
            <p:ph type="subTitle" idx="1" hasCustomPrompt="1"/>
          </p:nvPr>
        </p:nvSpPr>
        <p:spPr>
          <a:xfrm>
            <a:off x="1536000" y="5136000"/>
            <a:ext cx="9120000" cy="1056000"/>
          </a:xfrm>
        </p:spPr>
        <p:txBody>
          <a:bodyPr anchor="t" anchorCtr="0"/>
          <a:lstStyle>
            <a:lvl1pPr marL="0" indent="0" algn="l">
              <a:lnSpc>
                <a:spcPct val="95000"/>
              </a:lnSpc>
              <a:buNone/>
              <a:defRPr sz="3333">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 om de subtitel te bewerken</a:t>
            </a:r>
            <a:endParaRPr lang="en-US"/>
          </a:p>
        </p:txBody>
      </p:sp>
      <p:sp>
        <p:nvSpPr>
          <p:cNvPr id="4" name="Date Placeholder 3"/>
          <p:cNvSpPr>
            <a:spLocks noGrp="1"/>
          </p:cNvSpPr>
          <p:nvPr>
            <p:ph type="dt" sz="half" idx="10"/>
          </p:nvPr>
        </p:nvSpPr>
        <p:spPr/>
        <p:txBody>
          <a:bodyPr/>
          <a:lstStyle/>
          <a:p>
            <a:fld id="{35CFD2F0-EF60-464C-B7D7-A0E44E0B8B58}" type="datetimeFigureOut">
              <a:rPr lang="nl-NL" smtClean="0"/>
              <a:t>18-6-2026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a:t>
            </a:fld>
            <a:endParaRPr lang="nl-NL"/>
          </a:p>
        </p:txBody>
      </p:sp>
    </p:spTree>
    <p:extLst>
      <p:ext uri="{BB962C8B-B14F-4D97-AF65-F5344CB8AC3E}">
        <p14:creationId xmlns:p14="http://schemas.microsoft.com/office/powerpoint/2010/main" val="1061736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el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36000" y="2208000"/>
            <a:ext cx="9120000" cy="2400000"/>
          </a:xfrm>
        </p:spPr>
        <p:txBody>
          <a:bodyPr anchor="b" anchorCtr="0"/>
          <a:lstStyle>
            <a:lvl1pPr algn="l">
              <a:defRPr sz="6667" b="1">
                <a:solidFill>
                  <a:schemeClr val="bg1"/>
                </a:solidFill>
              </a:defRPr>
            </a:lvl1pPr>
          </a:lstStyle>
          <a:p>
            <a:r>
              <a:rPr lang="nl-NL"/>
              <a:t>Titel bewerken</a:t>
            </a:r>
            <a:endParaRPr lang="en-US"/>
          </a:p>
        </p:txBody>
      </p:sp>
      <p:sp>
        <p:nvSpPr>
          <p:cNvPr id="3" name="Subtitle 2"/>
          <p:cNvSpPr>
            <a:spLocks noGrp="1"/>
          </p:cNvSpPr>
          <p:nvPr>
            <p:ph type="subTitle" idx="1" hasCustomPrompt="1"/>
          </p:nvPr>
        </p:nvSpPr>
        <p:spPr>
          <a:xfrm>
            <a:off x="1536000" y="5136000"/>
            <a:ext cx="9120000" cy="1056000"/>
          </a:xfrm>
        </p:spPr>
        <p:txBody>
          <a:bodyPr anchor="t" anchorCtr="0"/>
          <a:lstStyle>
            <a:lvl1pPr marL="0" indent="0" algn="l">
              <a:lnSpc>
                <a:spcPct val="95000"/>
              </a:lnSpc>
              <a:buNone/>
              <a:defRPr sz="33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 om de subtitel te bewerken</a:t>
            </a:r>
            <a:endParaRPr lang="en-US"/>
          </a:p>
        </p:txBody>
      </p:sp>
      <p:sp>
        <p:nvSpPr>
          <p:cNvPr id="4" name="Date Placeholder 3"/>
          <p:cNvSpPr>
            <a:spLocks noGrp="1"/>
          </p:cNvSpPr>
          <p:nvPr>
            <p:ph type="dt" sz="half" idx="10"/>
          </p:nvPr>
        </p:nvSpPr>
        <p:spPr/>
        <p:txBody>
          <a:bodyPr/>
          <a:lstStyle>
            <a:lvl1pPr>
              <a:defRPr>
                <a:solidFill>
                  <a:schemeClr val="tx1"/>
                </a:solidFill>
              </a:defRPr>
            </a:lvl1pPr>
          </a:lstStyle>
          <a:p>
            <a:fld id="{35CFD2F0-EF60-464C-B7D7-A0E44E0B8B58}" type="datetimeFigureOut">
              <a:rPr lang="nl-NL" smtClean="0"/>
              <a:pPr/>
              <a:t>18-6-2026</a:t>
            </a:fld>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a:t>
            </a:fld>
            <a:endParaRPr lang="nl-NL"/>
          </a:p>
        </p:txBody>
      </p:sp>
    </p:spTree>
    <p:extLst>
      <p:ext uri="{BB962C8B-B14F-4D97-AF65-F5344CB8AC3E}">
        <p14:creationId xmlns:p14="http://schemas.microsoft.com/office/powerpoint/2010/main" val="151612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36000" y="2208000"/>
            <a:ext cx="9120000" cy="2400000"/>
          </a:xfrm>
        </p:spPr>
        <p:txBody>
          <a:bodyPr anchor="b" anchorCtr="0"/>
          <a:lstStyle>
            <a:lvl1pPr algn="l">
              <a:defRPr sz="6667" b="1">
                <a:solidFill>
                  <a:schemeClr val="bg1"/>
                </a:solidFill>
              </a:defRPr>
            </a:lvl1pPr>
          </a:lstStyle>
          <a:p>
            <a:r>
              <a:rPr lang="nl-NL"/>
              <a:t>Titel bewerken</a:t>
            </a:r>
            <a:endParaRPr lang="en-US"/>
          </a:p>
        </p:txBody>
      </p:sp>
      <p:sp>
        <p:nvSpPr>
          <p:cNvPr id="3" name="Subtitle 2"/>
          <p:cNvSpPr>
            <a:spLocks noGrp="1"/>
          </p:cNvSpPr>
          <p:nvPr>
            <p:ph type="subTitle" idx="1" hasCustomPrompt="1"/>
          </p:nvPr>
        </p:nvSpPr>
        <p:spPr>
          <a:xfrm>
            <a:off x="1536000" y="5136000"/>
            <a:ext cx="9120000" cy="1056000"/>
          </a:xfrm>
        </p:spPr>
        <p:txBody>
          <a:bodyPr anchor="t" anchorCtr="0"/>
          <a:lstStyle>
            <a:lvl1pPr marL="0" indent="0" algn="l">
              <a:lnSpc>
                <a:spcPct val="95000"/>
              </a:lnSpc>
              <a:buNone/>
              <a:defRPr sz="33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 om de subtitel te bewerken</a:t>
            </a:r>
            <a:endParaRPr lang="en-US"/>
          </a:p>
        </p:txBody>
      </p:sp>
      <p:sp>
        <p:nvSpPr>
          <p:cNvPr id="4" name="Date Placeholder 3"/>
          <p:cNvSpPr>
            <a:spLocks noGrp="1"/>
          </p:cNvSpPr>
          <p:nvPr>
            <p:ph type="dt" sz="half" idx="10"/>
          </p:nvPr>
        </p:nvSpPr>
        <p:spPr/>
        <p:txBody>
          <a:bodyPr/>
          <a:lstStyle>
            <a:lvl1pPr>
              <a:defRPr>
                <a:solidFill>
                  <a:schemeClr val="tx1"/>
                </a:solidFill>
              </a:defRPr>
            </a:lvl1pPr>
          </a:lstStyle>
          <a:p>
            <a:fld id="{35CFD2F0-EF60-464C-B7D7-A0E44E0B8B58}" type="datetimeFigureOut">
              <a:rPr lang="nl-NL" smtClean="0"/>
              <a:pPr/>
              <a:t>18-6-2026</a:t>
            </a:fld>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a:t>
            </a:fld>
            <a:endParaRPr lang="nl-NL"/>
          </a:p>
        </p:txBody>
      </p:sp>
    </p:spTree>
    <p:extLst>
      <p:ext uri="{BB962C8B-B14F-4D97-AF65-F5344CB8AC3E}">
        <p14:creationId xmlns:p14="http://schemas.microsoft.com/office/powerpoint/2010/main" val="2903567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di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36000" y="2208000"/>
            <a:ext cx="9120000" cy="2400000"/>
          </a:xfrm>
        </p:spPr>
        <p:txBody>
          <a:bodyPr anchor="b" anchorCtr="0"/>
          <a:lstStyle>
            <a:lvl1pPr algn="l">
              <a:defRPr sz="6667" b="1">
                <a:solidFill>
                  <a:schemeClr val="bg1"/>
                </a:solidFill>
              </a:defRPr>
            </a:lvl1pPr>
          </a:lstStyle>
          <a:p>
            <a:r>
              <a:rPr lang="nl-NL"/>
              <a:t>Titel bewerken</a:t>
            </a:r>
            <a:endParaRPr lang="en-US"/>
          </a:p>
        </p:txBody>
      </p:sp>
      <p:sp>
        <p:nvSpPr>
          <p:cNvPr id="3" name="Subtitle 2"/>
          <p:cNvSpPr>
            <a:spLocks noGrp="1"/>
          </p:cNvSpPr>
          <p:nvPr>
            <p:ph type="subTitle" idx="1" hasCustomPrompt="1"/>
          </p:nvPr>
        </p:nvSpPr>
        <p:spPr>
          <a:xfrm>
            <a:off x="1536000" y="5136000"/>
            <a:ext cx="9120000" cy="1056000"/>
          </a:xfrm>
        </p:spPr>
        <p:txBody>
          <a:bodyPr anchor="t" anchorCtr="0"/>
          <a:lstStyle>
            <a:lvl1pPr marL="0" indent="0" algn="l">
              <a:lnSpc>
                <a:spcPct val="95000"/>
              </a:lnSpc>
              <a:buNone/>
              <a:defRPr sz="33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 om de subtitel te bewerken</a:t>
            </a:r>
            <a:endParaRPr lang="en-US"/>
          </a:p>
        </p:txBody>
      </p:sp>
      <p:sp>
        <p:nvSpPr>
          <p:cNvPr id="4" name="Date Placeholder 3"/>
          <p:cNvSpPr>
            <a:spLocks noGrp="1"/>
          </p:cNvSpPr>
          <p:nvPr>
            <p:ph type="dt" sz="half" idx="10"/>
          </p:nvPr>
        </p:nvSpPr>
        <p:spPr/>
        <p:txBody>
          <a:bodyPr/>
          <a:lstStyle>
            <a:lvl1pPr>
              <a:defRPr>
                <a:solidFill>
                  <a:schemeClr val="tx1"/>
                </a:solidFill>
              </a:defRPr>
            </a:lvl1pPr>
          </a:lstStyle>
          <a:p>
            <a:fld id="{35CFD2F0-EF60-464C-B7D7-A0E44E0B8B58}" type="datetimeFigureOut">
              <a:rPr lang="nl-NL" smtClean="0"/>
              <a:pPr/>
              <a:t>18-6-2026</a:t>
            </a:fld>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a:t>
            </a:fld>
            <a:endParaRPr lang="nl-NL"/>
          </a:p>
        </p:txBody>
      </p:sp>
    </p:spTree>
    <p:extLst>
      <p:ext uri="{BB962C8B-B14F-4D97-AF65-F5344CB8AC3E}">
        <p14:creationId xmlns:p14="http://schemas.microsoft.com/office/powerpoint/2010/main" val="4154123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36000" y="2208000"/>
            <a:ext cx="9120000" cy="2400000"/>
          </a:xfrm>
        </p:spPr>
        <p:txBody>
          <a:bodyPr anchor="b" anchorCtr="0"/>
          <a:lstStyle>
            <a:lvl1pPr algn="l">
              <a:defRPr sz="6667" b="1">
                <a:solidFill>
                  <a:schemeClr val="bg1"/>
                </a:solidFill>
              </a:defRPr>
            </a:lvl1pPr>
          </a:lstStyle>
          <a:p>
            <a:r>
              <a:rPr lang="nl-NL"/>
              <a:t>Titel bewerken</a:t>
            </a:r>
            <a:endParaRPr lang="en-US"/>
          </a:p>
        </p:txBody>
      </p:sp>
      <p:sp>
        <p:nvSpPr>
          <p:cNvPr id="3" name="Subtitle 2"/>
          <p:cNvSpPr>
            <a:spLocks noGrp="1"/>
          </p:cNvSpPr>
          <p:nvPr>
            <p:ph type="subTitle" idx="1" hasCustomPrompt="1"/>
          </p:nvPr>
        </p:nvSpPr>
        <p:spPr>
          <a:xfrm>
            <a:off x="1536000" y="5136000"/>
            <a:ext cx="9120000" cy="1056000"/>
          </a:xfrm>
        </p:spPr>
        <p:txBody>
          <a:bodyPr anchor="t" anchorCtr="0"/>
          <a:lstStyle>
            <a:lvl1pPr marL="0" indent="0" algn="l">
              <a:lnSpc>
                <a:spcPct val="95000"/>
              </a:lnSpc>
              <a:buNone/>
              <a:defRPr sz="33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 om de subtitel te bewerken</a:t>
            </a:r>
            <a:endParaRPr lang="en-US"/>
          </a:p>
        </p:txBody>
      </p:sp>
      <p:sp>
        <p:nvSpPr>
          <p:cNvPr id="4" name="Date Placeholder 3"/>
          <p:cNvSpPr>
            <a:spLocks noGrp="1"/>
          </p:cNvSpPr>
          <p:nvPr>
            <p:ph type="dt" sz="half" idx="10"/>
          </p:nvPr>
        </p:nvSpPr>
        <p:spPr/>
        <p:txBody>
          <a:bodyPr/>
          <a:lstStyle>
            <a:lvl1pPr>
              <a:defRPr>
                <a:solidFill>
                  <a:schemeClr val="tx1"/>
                </a:solidFill>
              </a:defRPr>
            </a:lvl1pPr>
          </a:lstStyle>
          <a:p>
            <a:fld id="{35CFD2F0-EF60-464C-B7D7-A0E44E0B8B58}" type="datetimeFigureOut">
              <a:rPr lang="nl-NL" smtClean="0"/>
              <a:pPr/>
              <a:t>18-6-2026</a:t>
            </a:fld>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a:t>
            </a:fld>
            <a:endParaRPr lang="nl-NL"/>
          </a:p>
        </p:txBody>
      </p:sp>
    </p:spTree>
    <p:extLst>
      <p:ext uri="{BB962C8B-B14F-4D97-AF65-F5344CB8AC3E}">
        <p14:creationId xmlns:p14="http://schemas.microsoft.com/office/powerpoint/2010/main" val="564861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dia met afbeel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70DD9C65-D00A-B64C-AC76-B68FCA7D8F8A}"/>
              </a:ext>
            </a:extLst>
          </p:cNvPr>
          <p:cNvSpPr>
            <a:spLocks noGrp="1"/>
          </p:cNvSpPr>
          <p:nvPr>
            <p:ph type="pic" idx="13" hasCustomPrompt="1"/>
          </p:nvPr>
        </p:nvSpPr>
        <p:spPr>
          <a:xfrm>
            <a:off x="792000" y="792000"/>
            <a:ext cx="10608000" cy="4132800"/>
          </a:xfrm>
          <a:solidFill>
            <a:schemeClr val="bg1">
              <a:lumMod val="85000"/>
            </a:schemeClr>
          </a:solidFill>
        </p:spPr>
        <p:txBody>
          <a:bodyPr lIns="1440000" tIns="360000" rIns="1440000" anchor="t"/>
          <a:lstStyle>
            <a:lvl1pPr marL="0" indent="0" algn="ctr">
              <a:lnSpc>
                <a:spcPts val="2667"/>
              </a:lnSpc>
              <a:spcBef>
                <a:spcPts val="0"/>
              </a:spcBef>
              <a:buNone/>
              <a:defRPr sz="2133">
                <a:solidFill>
                  <a:schemeClr val="bg1">
                    <a:lumMod val="65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Sleep de afbeelding naar de tijdelijke aanduiding of klik op het pictogram als u een afbeelding wilt toevoegen</a:t>
            </a:r>
            <a:endParaRPr lang="en-US"/>
          </a:p>
        </p:txBody>
      </p:sp>
      <p:sp>
        <p:nvSpPr>
          <p:cNvPr id="2" name="Title 1"/>
          <p:cNvSpPr>
            <a:spLocks noGrp="1"/>
          </p:cNvSpPr>
          <p:nvPr>
            <p:ph type="ctrTitle" hasCustomPrompt="1"/>
          </p:nvPr>
        </p:nvSpPr>
        <p:spPr>
          <a:xfrm>
            <a:off x="1536000" y="2880000"/>
            <a:ext cx="9120000" cy="1056000"/>
          </a:xfrm>
        </p:spPr>
        <p:txBody>
          <a:bodyPr anchor="b" anchorCtr="0"/>
          <a:lstStyle>
            <a:lvl1pPr algn="l">
              <a:defRPr sz="6667" b="1">
                <a:solidFill>
                  <a:schemeClr val="bg1"/>
                </a:solidFill>
              </a:defRPr>
            </a:lvl1pPr>
          </a:lstStyle>
          <a:p>
            <a:r>
              <a:rPr lang="nl-NL"/>
              <a:t>Titel bewerken</a:t>
            </a:r>
            <a:endParaRPr lang="en-US"/>
          </a:p>
        </p:txBody>
      </p:sp>
      <p:sp>
        <p:nvSpPr>
          <p:cNvPr id="3" name="Subtitle 2"/>
          <p:cNvSpPr>
            <a:spLocks noGrp="1"/>
          </p:cNvSpPr>
          <p:nvPr>
            <p:ph type="subTitle" idx="1" hasCustomPrompt="1"/>
          </p:nvPr>
        </p:nvSpPr>
        <p:spPr>
          <a:xfrm>
            <a:off x="1536000" y="4128000"/>
            <a:ext cx="9120000" cy="576000"/>
          </a:xfrm>
        </p:spPr>
        <p:txBody>
          <a:bodyPr anchor="t" anchorCtr="0"/>
          <a:lstStyle>
            <a:lvl1pPr marL="0" indent="0" algn="l">
              <a:lnSpc>
                <a:spcPct val="95000"/>
              </a:lnSpc>
              <a:buNone/>
              <a:defRPr sz="33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 om de subtitel te bewerken</a:t>
            </a:r>
            <a:endParaRPr lang="en-US"/>
          </a:p>
        </p:txBody>
      </p:sp>
      <p:sp>
        <p:nvSpPr>
          <p:cNvPr id="4" name="Date Placeholder 3"/>
          <p:cNvSpPr>
            <a:spLocks noGrp="1"/>
          </p:cNvSpPr>
          <p:nvPr>
            <p:ph type="dt" sz="half" idx="10"/>
          </p:nvPr>
        </p:nvSpPr>
        <p:spPr/>
        <p:txBody>
          <a:bodyPr/>
          <a:lstStyle/>
          <a:p>
            <a:fld id="{35CFD2F0-EF60-464C-B7D7-A0E44E0B8B58}" type="datetimeFigureOut">
              <a:rPr lang="nl-NL" smtClean="0"/>
              <a:t>18-6-2026</a:t>
            </a:fld>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a:t>
            </a:fld>
            <a:endParaRPr lang="nl-NL"/>
          </a:p>
        </p:txBody>
      </p:sp>
    </p:spTree>
    <p:extLst>
      <p:ext uri="{BB962C8B-B14F-4D97-AF65-F5344CB8AC3E}">
        <p14:creationId xmlns:p14="http://schemas.microsoft.com/office/powerpoint/2010/main" val="3091561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met opsomm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NL"/>
              <a:t>Titel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35CFD2F0-EF60-464C-B7D7-A0E44E0B8B58}" type="datetimeFigureOut">
              <a:rPr lang="nl-NL" smtClean="0"/>
              <a:t>18-6-2026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a:t>
            </a:fld>
            <a:endParaRPr lang="nl-NL"/>
          </a:p>
        </p:txBody>
      </p:sp>
    </p:spTree>
    <p:extLst>
      <p:ext uri="{BB962C8B-B14F-4D97-AF65-F5344CB8AC3E}">
        <p14:creationId xmlns:p14="http://schemas.microsoft.com/office/powerpoint/2010/main" val="2186081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el met tek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NL"/>
              <a:t>Titel bewerken</a:t>
            </a:r>
            <a:endParaRPr lang="en-US"/>
          </a:p>
        </p:txBody>
      </p:sp>
      <p:sp>
        <p:nvSpPr>
          <p:cNvPr id="3" name="Content Placeholder 2"/>
          <p:cNvSpPr>
            <a:spLocks noGrp="1"/>
          </p:cNvSpPr>
          <p:nvPr>
            <p:ph idx="1" hasCustomPrompt="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35CFD2F0-EF60-464C-B7D7-A0E44E0B8B58}" type="datetimeFigureOut">
              <a:rPr lang="nl-NL" smtClean="0"/>
              <a:t>18-6-2026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a:t>
            </a:fld>
            <a:endParaRPr lang="nl-NL"/>
          </a:p>
        </p:txBody>
      </p:sp>
    </p:spTree>
    <p:extLst>
      <p:ext uri="{BB962C8B-B14F-4D97-AF65-F5344CB8AC3E}">
        <p14:creationId xmlns:p14="http://schemas.microsoft.com/office/powerpoint/2010/main" val="2533745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A644EC3E-C53A-42BC-92A9-675F44868341}" type="datetimeFigureOut">
              <a:rPr lang="nl-NL" smtClean="0"/>
              <a:t>18-6-2026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2514600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NL"/>
              <a:t>Titel bewerken</a:t>
            </a:r>
            <a:endParaRPr lang="en-US"/>
          </a:p>
        </p:txBody>
      </p:sp>
      <p:sp>
        <p:nvSpPr>
          <p:cNvPr id="3" name="Content Placeholder 2"/>
          <p:cNvSpPr>
            <a:spLocks noGrp="1"/>
          </p:cNvSpPr>
          <p:nvPr>
            <p:ph sz="half" idx="1"/>
          </p:nvPr>
        </p:nvSpPr>
        <p:spPr>
          <a:xfrm>
            <a:off x="792000" y="1825625"/>
            <a:ext cx="5184000" cy="412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216000" y="1825625"/>
            <a:ext cx="5181600" cy="412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35CFD2F0-EF60-464C-B7D7-A0E44E0B8B58}" type="datetimeFigureOut">
              <a:rPr lang="nl-NL" smtClean="0"/>
              <a:t>18-6-2026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a:t>
            </a:fld>
            <a:endParaRPr lang="nl-NL"/>
          </a:p>
        </p:txBody>
      </p:sp>
    </p:spTree>
    <p:extLst>
      <p:ext uri="{BB962C8B-B14F-4D97-AF65-F5344CB8AC3E}">
        <p14:creationId xmlns:p14="http://schemas.microsoft.com/office/powerpoint/2010/main" val="940087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met afbeeld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NL"/>
              <a:t>Titel bewerken</a:t>
            </a:r>
            <a:endParaRPr lang="en-US"/>
          </a:p>
        </p:txBody>
      </p:sp>
      <p:sp>
        <p:nvSpPr>
          <p:cNvPr id="3" name="Content Placeholder 2"/>
          <p:cNvSpPr>
            <a:spLocks noGrp="1"/>
          </p:cNvSpPr>
          <p:nvPr>
            <p:ph sz="half" idx="1"/>
          </p:nvPr>
        </p:nvSpPr>
        <p:spPr>
          <a:xfrm>
            <a:off x="792000" y="1825625"/>
            <a:ext cx="5184000" cy="412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35CFD2F0-EF60-464C-B7D7-A0E44E0B8B58}" type="datetimeFigureOut">
              <a:rPr lang="nl-NL" smtClean="0"/>
              <a:t>18-6-2026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a:t>
            </a:fld>
            <a:endParaRPr lang="nl-NL"/>
          </a:p>
        </p:txBody>
      </p:sp>
      <p:sp>
        <p:nvSpPr>
          <p:cNvPr id="8" name="Picture Placeholder 2">
            <a:extLst>
              <a:ext uri="{FF2B5EF4-FFF2-40B4-BE49-F238E27FC236}">
                <a16:creationId xmlns:a16="http://schemas.microsoft.com/office/drawing/2014/main" id="{214C5878-C4A0-D640-BF8A-1DB3DCA32ACA}"/>
              </a:ext>
            </a:extLst>
          </p:cNvPr>
          <p:cNvSpPr>
            <a:spLocks noGrp="1"/>
          </p:cNvSpPr>
          <p:nvPr>
            <p:ph type="pic" idx="13"/>
          </p:nvPr>
        </p:nvSpPr>
        <p:spPr>
          <a:xfrm>
            <a:off x="6264000" y="1825625"/>
            <a:ext cx="5136000" cy="4128000"/>
          </a:xfrm>
          <a:solidFill>
            <a:schemeClr val="bg1">
              <a:lumMod val="85000"/>
            </a:schemeClr>
          </a:solidFill>
        </p:spPr>
        <p:txBody>
          <a:bodyPr lIns="360000" tIns="360000" rIns="360000" anchor="t"/>
          <a:lstStyle>
            <a:lvl1pPr marL="0" indent="0" algn="ctr">
              <a:lnSpc>
                <a:spcPts val="2667"/>
              </a:lnSpc>
              <a:spcBef>
                <a:spcPts val="0"/>
              </a:spcBef>
              <a:buNone/>
              <a:defRPr sz="2133">
                <a:solidFill>
                  <a:schemeClr val="bg1">
                    <a:lumMod val="65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a:p>
        </p:txBody>
      </p:sp>
    </p:spTree>
    <p:extLst>
      <p:ext uri="{BB962C8B-B14F-4D97-AF65-F5344CB8AC3E}">
        <p14:creationId xmlns:p14="http://schemas.microsoft.com/office/powerpoint/2010/main" val="63896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ee afbeeldinge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5CFD2F0-EF60-464C-B7D7-A0E44E0B8B58}" type="datetimeFigureOut">
              <a:rPr lang="nl-NL" smtClean="0"/>
              <a:t>18-6-2026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a:t>
            </a:fld>
            <a:endParaRPr lang="nl-NL"/>
          </a:p>
        </p:txBody>
      </p:sp>
      <p:sp>
        <p:nvSpPr>
          <p:cNvPr id="8" name="Picture Placeholder 2">
            <a:extLst>
              <a:ext uri="{FF2B5EF4-FFF2-40B4-BE49-F238E27FC236}">
                <a16:creationId xmlns:a16="http://schemas.microsoft.com/office/drawing/2014/main" id="{B031CF3D-86D1-2D4F-98DE-B9C6AAB1A49E}"/>
              </a:ext>
            </a:extLst>
          </p:cNvPr>
          <p:cNvSpPr>
            <a:spLocks noGrp="1"/>
          </p:cNvSpPr>
          <p:nvPr>
            <p:ph type="pic" idx="13" hasCustomPrompt="1"/>
          </p:nvPr>
        </p:nvSpPr>
        <p:spPr>
          <a:xfrm>
            <a:off x="791999" y="792000"/>
            <a:ext cx="5136000" cy="5275200"/>
          </a:xfrm>
          <a:solidFill>
            <a:schemeClr val="bg1">
              <a:lumMod val="85000"/>
            </a:schemeClr>
          </a:solidFill>
        </p:spPr>
        <p:txBody>
          <a:bodyPr lIns="720000" tIns="360000" rIns="720000" anchor="t"/>
          <a:lstStyle>
            <a:lvl1pPr marL="0" indent="0" algn="ctr">
              <a:lnSpc>
                <a:spcPts val="2667"/>
              </a:lnSpc>
              <a:spcBef>
                <a:spcPts val="0"/>
              </a:spcBef>
              <a:buNone/>
              <a:defRPr sz="2133">
                <a:solidFill>
                  <a:schemeClr val="bg1">
                    <a:lumMod val="65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Sleep de afbeelding naar de tijdelijke aanduiding of klik op het pictogram als u een afbeelding wilt toevoegen</a:t>
            </a:r>
            <a:endParaRPr lang="en-US"/>
          </a:p>
        </p:txBody>
      </p:sp>
      <p:sp>
        <p:nvSpPr>
          <p:cNvPr id="10" name="Picture Placeholder 2">
            <a:extLst>
              <a:ext uri="{FF2B5EF4-FFF2-40B4-BE49-F238E27FC236}">
                <a16:creationId xmlns:a16="http://schemas.microsoft.com/office/drawing/2014/main" id="{35E4186E-A141-4548-BB56-623E6D1F9E8A}"/>
              </a:ext>
            </a:extLst>
          </p:cNvPr>
          <p:cNvSpPr>
            <a:spLocks noGrp="1"/>
          </p:cNvSpPr>
          <p:nvPr>
            <p:ph type="pic" idx="14" hasCustomPrompt="1"/>
          </p:nvPr>
        </p:nvSpPr>
        <p:spPr>
          <a:xfrm>
            <a:off x="6264000" y="792000"/>
            <a:ext cx="5136000" cy="5275200"/>
          </a:xfrm>
          <a:solidFill>
            <a:schemeClr val="bg1">
              <a:lumMod val="85000"/>
            </a:schemeClr>
          </a:solidFill>
        </p:spPr>
        <p:txBody>
          <a:bodyPr lIns="720000" tIns="360000" rIns="720000" anchor="t"/>
          <a:lstStyle>
            <a:lvl1pPr marL="0" indent="0" algn="ctr">
              <a:lnSpc>
                <a:spcPts val="2667"/>
              </a:lnSpc>
              <a:spcBef>
                <a:spcPts val="0"/>
              </a:spcBef>
              <a:buNone/>
              <a:defRPr sz="2133">
                <a:solidFill>
                  <a:schemeClr val="bg1">
                    <a:lumMod val="65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Sleep de afbeelding naar de tijdelijke aanduiding of klik op het pictogram als u een afbeelding wilt toevoegen</a:t>
            </a:r>
            <a:endParaRPr lang="en-US"/>
          </a:p>
        </p:txBody>
      </p:sp>
    </p:spTree>
    <p:extLst>
      <p:ext uri="{BB962C8B-B14F-4D97-AF65-F5344CB8AC3E}">
        <p14:creationId xmlns:p14="http://schemas.microsoft.com/office/powerpoint/2010/main" val="16907392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en afbeeldin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792000" y="792000"/>
            <a:ext cx="10608000" cy="5275200"/>
          </a:xfrm>
          <a:solidFill>
            <a:schemeClr val="bg1">
              <a:lumMod val="85000"/>
            </a:schemeClr>
          </a:solidFill>
        </p:spPr>
        <p:txBody>
          <a:bodyPr lIns="1440000" tIns="360000" rIns="1440000" anchor="t"/>
          <a:lstStyle>
            <a:lvl1pPr marL="0" indent="0" algn="ctr">
              <a:lnSpc>
                <a:spcPts val="2667"/>
              </a:lnSpc>
              <a:spcBef>
                <a:spcPts val="0"/>
              </a:spcBef>
              <a:buNone/>
              <a:defRPr sz="2133">
                <a:solidFill>
                  <a:schemeClr val="bg1">
                    <a:lumMod val="65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Sleep de afbeelding naar de tijdelijke aanduiding of klik op het pictogram als u een afbeelding wilt toevoegen</a:t>
            </a:r>
            <a:endParaRPr lang="en-US"/>
          </a:p>
        </p:txBody>
      </p:sp>
      <p:sp>
        <p:nvSpPr>
          <p:cNvPr id="5" name="Date Placeholder 4"/>
          <p:cNvSpPr>
            <a:spLocks noGrp="1"/>
          </p:cNvSpPr>
          <p:nvPr>
            <p:ph type="dt" sz="half" idx="10"/>
          </p:nvPr>
        </p:nvSpPr>
        <p:spPr/>
        <p:txBody>
          <a:bodyPr/>
          <a:lstStyle/>
          <a:p>
            <a:fld id="{35CFD2F0-EF60-464C-B7D7-A0E44E0B8B58}" type="datetimeFigureOut">
              <a:rPr lang="nl-NL" smtClean="0"/>
              <a:t>18-6-2026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a:t>
            </a:fld>
            <a:endParaRPr lang="nl-NL"/>
          </a:p>
        </p:txBody>
      </p:sp>
    </p:spTree>
    <p:extLst>
      <p:ext uri="{BB962C8B-B14F-4D97-AF65-F5344CB8AC3E}">
        <p14:creationId xmlns:p14="http://schemas.microsoft.com/office/powerpoint/2010/main" val="738526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fbeelding beeldvullend">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12192000" cy="6858000"/>
          </a:xfrm>
          <a:solidFill>
            <a:schemeClr val="bg1">
              <a:lumMod val="85000"/>
            </a:schemeClr>
          </a:solidFill>
        </p:spPr>
        <p:txBody>
          <a:bodyPr lIns="1440000" tIns="360000" rIns="1440000" anchor="t"/>
          <a:lstStyle>
            <a:lvl1pPr marL="0" indent="0" algn="ctr">
              <a:lnSpc>
                <a:spcPts val="2667"/>
              </a:lnSpc>
              <a:spcBef>
                <a:spcPts val="0"/>
              </a:spcBef>
              <a:buNone/>
              <a:defRPr sz="2133">
                <a:solidFill>
                  <a:schemeClr val="bg1">
                    <a:lumMod val="65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Sleep de afbeelding naar de tijdelijke aanduiding of klik op het pictogram als u een afbeelding wilt toevoegen</a:t>
            </a:r>
            <a:endParaRPr lang="en-US"/>
          </a:p>
        </p:txBody>
      </p:sp>
    </p:spTree>
    <p:extLst>
      <p:ext uri="{BB962C8B-B14F-4D97-AF65-F5344CB8AC3E}">
        <p14:creationId xmlns:p14="http://schemas.microsoft.com/office/powerpoint/2010/main" val="14215178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NL"/>
              <a:t>Titel bewerken</a:t>
            </a:r>
            <a:endParaRPr lang="en-US"/>
          </a:p>
        </p:txBody>
      </p:sp>
      <p:sp>
        <p:nvSpPr>
          <p:cNvPr id="3" name="Date Placeholder 2"/>
          <p:cNvSpPr>
            <a:spLocks noGrp="1"/>
          </p:cNvSpPr>
          <p:nvPr>
            <p:ph type="dt" sz="half" idx="10"/>
          </p:nvPr>
        </p:nvSpPr>
        <p:spPr/>
        <p:txBody>
          <a:bodyPr/>
          <a:lstStyle/>
          <a:p>
            <a:fld id="{35CFD2F0-EF60-464C-B7D7-A0E44E0B8B58}" type="datetimeFigureOut">
              <a:rPr lang="nl-NL" smtClean="0"/>
              <a:t>18-6-2026</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4F1411D-0280-154F-AEAC-4C20B7AA46B2}" type="slidenum">
              <a:rPr lang="nl-NL" smtClean="0"/>
              <a:t>‹#›</a:t>
            </a:fld>
            <a:endParaRPr lang="nl-NL"/>
          </a:p>
        </p:txBody>
      </p:sp>
    </p:spTree>
    <p:extLst>
      <p:ext uri="{BB962C8B-B14F-4D97-AF65-F5344CB8AC3E}">
        <p14:creationId xmlns:p14="http://schemas.microsoft.com/office/powerpoint/2010/main" val="11428981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CFD2F0-EF60-464C-B7D7-A0E44E0B8B58}" type="datetimeFigureOut">
              <a:rPr lang="nl-NL" smtClean="0"/>
              <a:t>18-6-2026</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4F1411D-0280-154F-AEAC-4C20B7AA46B2}" type="slidenum">
              <a:rPr lang="nl-NL" smtClean="0"/>
              <a:t>‹#›</a:t>
            </a:fld>
            <a:endParaRPr lang="nl-NL"/>
          </a:p>
        </p:txBody>
      </p:sp>
    </p:spTree>
    <p:extLst>
      <p:ext uri="{BB962C8B-B14F-4D97-AF65-F5344CB8AC3E}">
        <p14:creationId xmlns:p14="http://schemas.microsoft.com/office/powerpoint/2010/main" val="33213430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treamer">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E45D9F9D-7679-29D3-F45B-06307DC5C442}"/>
              </a:ext>
            </a:extLst>
          </p:cNvPr>
          <p:cNvSpPr/>
          <p:nvPr userDrawn="1"/>
        </p:nvSpPr>
        <p:spPr>
          <a:xfrm>
            <a:off x="0" y="0"/>
            <a:ext cx="12192000" cy="6858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351"/>
          </a:p>
        </p:txBody>
      </p:sp>
      <p:pic>
        <p:nvPicPr>
          <p:cNvPr id="8" name="Afbeelding 7" descr="Afbeelding met Kleurrijkheid, lijn, licht&#10;&#10;Automatisch gegenereerde beschrijving">
            <a:extLst>
              <a:ext uri="{FF2B5EF4-FFF2-40B4-BE49-F238E27FC236}">
                <a16:creationId xmlns:a16="http://schemas.microsoft.com/office/drawing/2014/main" id="{DA6CEB65-4451-8C86-4F3C-E4599D45C0B7}"/>
              </a:ext>
            </a:extLst>
          </p:cNvPr>
          <p:cNvPicPr>
            <a:picLocks noChangeAspect="1"/>
          </p:cNvPicPr>
          <p:nvPr userDrawn="1"/>
        </p:nvPicPr>
        <p:blipFill rotWithShape="1">
          <a:blip r:embed="rId2"/>
          <a:srcRect r="24906" b="72064"/>
          <a:stretch/>
        </p:blipFill>
        <p:spPr>
          <a:xfrm>
            <a:off x="8506125" y="5793626"/>
            <a:ext cx="2975551" cy="1064375"/>
          </a:xfrm>
          <a:prstGeom prst="rect">
            <a:avLst/>
          </a:prstGeom>
        </p:spPr>
      </p:pic>
      <p:sp>
        <p:nvSpPr>
          <p:cNvPr id="9" name="Title 1">
            <a:extLst>
              <a:ext uri="{FF2B5EF4-FFF2-40B4-BE49-F238E27FC236}">
                <a16:creationId xmlns:a16="http://schemas.microsoft.com/office/drawing/2014/main" id="{B1060AAD-1E42-5D09-6138-13BF5F79D278}"/>
              </a:ext>
            </a:extLst>
          </p:cNvPr>
          <p:cNvSpPr>
            <a:spLocks noGrp="1"/>
          </p:cNvSpPr>
          <p:nvPr>
            <p:ph type="title"/>
          </p:nvPr>
        </p:nvSpPr>
        <p:spPr>
          <a:xfrm>
            <a:off x="831851" y="1284515"/>
            <a:ext cx="10515600" cy="4321629"/>
          </a:xfrm>
        </p:spPr>
        <p:txBody>
          <a:bodyPr anchor="t">
            <a:normAutofit/>
          </a:bodyPr>
          <a:lstStyle>
            <a:lvl1pPr algn="ctr">
              <a:defRPr sz="4800" b="1">
                <a:solidFill>
                  <a:srgbClr val="00354E"/>
                </a:solidFill>
              </a:defRPr>
            </a:lvl1pPr>
          </a:lstStyle>
          <a:p>
            <a:r>
              <a:rPr lang="nl-NL"/>
              <a:t>Klik om stijl te bewerken</a:t>
            </a:r>
            <a:endParaRPr lang="en-US"/>
          </a:p>
        </p:txBody>
      </p:sp>
      <p:pic>
        <p:nvPicPr>
          <p:cNvPr id="10" name="Afbeelding 9">
            <a:extLst>
              <a:ext uri="{FF2B5EF4-FFF2-40B4-BE49-F238E27FC236}">
                <a16:creationId xmlns:a16="http://schemas.microsoft.com/office/drawing/2014/main" id="{7D36C0DD-34BB-F848-3705-A58BA3DD3A05}"/>
              </a:ext>
            </a:extLst>
          </p:cNvPr>
          <p:cNvPicPr>
            <a:picLocks noChangeAspect="1"/>
          </p:cNvPicPr>
          <p:nvPr userDrawn="1"/>
        </p:nvPicPr>
        <p:blipFill>
          <a:blip r:embed="rId3"/>
          <a:srcRect/>
          <a:stretch/>
        </p:blipFill>
        <p:spPr>
          <a:xfrm>
            <a:off x="10001775" y="5843106"/>
            <a:ext cx="1626203" cy="1019881"/>
          </a:xfrm>
          <a:prstGeom prst="rect">
            <a:avLst/>
          </a:prstGeom>
        </p:spPr>
      </p:pic>
    </p:spTree>
    <p:extLst>
      <p:ext uri="{BB962C8B-B14F-4D97-AF65-F5344CB8AC3E}">
        <p14:creationId xmlns:p14="http://schemas.microsoft.com/office/powerpoint/2010/main" val="1605762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ekst">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AD7922-3C7D-3324-CF3B-E105D4084658}"/>
              </a:ext>
            </a:extLst>
          </p:cNvPr>
          <p:cNvSpPr>
            <a:spLocks noGrp="1"/>
          </p:cNvSpPr>
          <p:nvPr>
            <p:ph type="dt" sz="half" idx="15"/>
          </p:nvPr>
        </p:nvSpPr>
        <p:spPr/>
        <p:txBody>
          <a:bodyPr/>
          <a:lstStyle/>
          <a:p>
            <a:endParaRPr lang="nl-NL"/>
          </a:p>
        </p:txBody>
      </p:sp>
      <p:sp>
        <p:nvSpPr>
          <p:cNvPr id="4" name="Footer Placeholder 3">
            <a:extLst>
              <a:ext uri="{FF2B5EF4-FFF2-40B4-BE49-F238E27FC236}">
                <a16:creationId xmlns:a16="http://schemas.microsoft.com/office/drawing/2014/main" id="{70CB05F4-B4D9-D90D-20FF-FDCB295121F1}"/>
              </a:ext>
            </a:extLst>
          </p:cNvPr>
          <p:cNvSpPr>
            <a:spLocks noGrp="1"/>
          </p:cNvSpPr>
          <p:nvPr>
            <p:ph type="ftr" sz="quarter" idx="16"/>
          </p:nvPr>
        </p:nvSpPr>
        <p:spPr/>
        <p:txBody>
          <a:bodyPr/>
          <a:lstStyle/>
          <a:p>
            <a:endParaRPr lang="nl-NL"/>
          </a:p>
        </p:txBody>
      </p:sp>
      <p:sp>
        <p:nvSpPr>
          <p:cNvPr id="6" name="Slide Number Placeholder 5">
            <a:extLst>
              <a:ext uri="{FF2B5EF4-FFF2-40B4-BE49-F238E27FC236}">
                <a16:creationId xmlns:a16="http://schemas.microsoft.com/office/drawing/2014/main" id="{C3E699AA-74F1-268A-C332-20C3CF0364ED}"/>
              </a:ext>
            </a:extLst>
          </p:cNvPr>
          <p:cNvSpPr>
            <a:spLocks noGrp="1"/>
          </p:cNvSpPr>
          <p:nvPr>
            <p:ph type="sldNum" sz="quarter" idx="17"/>
          </p:nvPr>
        </p:nvSpPr>
        <p:spPr/>
        <p:txBody>
          <a:bodyPr/>
          <a:lstStyle/>
          <a:p>
            <a:fld id="{55B2A88A-B7BD-41B1-9FCB-9BE633251ACA}" type="slidenum">
              <a:rPr lang="nl-NL" smtClean="0"/>
              <a:pPr/>
              <a:t>‹#›</a:t>
            </a:fld>
            <a:endParaRPr lang="nl-NL"/>
          </a:p>
        </p:txBody>
      </p:sp>
      <p:sp>
        <p:nvSpPr>
          <p:cNvPr id="8" name="Tijdelijke aanduiding voor tekst 7">
            <a:extLst>
              <a:ext uri="{FF2B5EF4-FFF2-40B4-BE49-F238E27FC236}">
                <a16:creationId xmlns:a16="http://schemas.microsoft.com/office/drawing/2014/main" id="{504D1809-2E39-99C9-E958-E0870FDAED39}"/>
              </a:ext>
            </a:extLst>
          </p:cNvPr>
          <p:cNvSpPr>
            <a:spLocks noGrp="1"/>
          </p:cNvSpPr>
          <p:nvPr>
            <p:ph type="body" sz="quarter" idx="18" hasCustomPrompt="1"/>
          </p:nvPr>
        </p:nvSpPr>
        <p:spPr>
          <a:xfrm>
            <a:off x="482600" y="1593851"/>
            <a:ext cx="11234739" cy="4195763"/>
          </a:xfrm>
        </p:spPr>
        <p:txBody>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#1</a:t>
            </a:r>
          </a:p>
          <a:p>
            <a:pPr lvl="5"/>
            <a:r>
              <a:rPr lang="nl-NL" noProof="0"/>
              <a:t>Kop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Sub-</a:t>
            </a:r>
            <a:r>
              <a:rPr lang="nl-NL" noProof="0" err="1"/>
              <a:t>bullet</a:t>
            </a:r>
            <a:endParaRPr lang="nl-NL"/>
          </a:p>
        </p:txBody>
      </p:sp>
      <p:sp>
        <p:nvSpPr>
          <p:cNvPr id="7" name="Titel 6">
            <a:extLst>
              <a:ext uri="{FF2B5EF4-FFF2-40B4-BE49-F238E27FC236}">
                <a16:creationId xmlns:a16="http://schemas.microsoft.com/office/drawing/2014/main" id="{F8DDCCF6-EE62-0888-BBC0-8370648FE43D}"/>
              </a:ext>
            </a:extLst>
          </p:cNvPr>
          <p:cNvSpPr>
            <a:spLocks noGrp="1"/>
          </p:cNvSpPr>
          <p:nvPr>
            <p:ph type="title" hasCustomPrompt="1"/>
          </p:nvPr>
        </p:nvSpPr>
        <p:spPr>
          <a:xfrm>
            <a:off x="468000" y="469851"/>
            <a:ext cx="9000000" cy="363415"/>
          </a:xfrm>
        </p:spPr>
        <p:txBody>
          <a:bodyPr/>
          <a:lstStyle>
            <a:lvl1pPr>
              <a:defRPr>
                <a:solidFill>
                  <a:schemeClr val="accent1"/>
                </a:solidFill>
              </a:defRPr>
            </a:lvl1pPr>
          </a:lstStyle>
          <a:p>
            <a:r>
              <a:rPr lang="nl-NL" noProof="0"/>
              <a:t>Plaats de titel van de dia hier</a:t>
            </a:r>
            <a:endParaRPr lang="nl-NL"/>
          </a:p>
        </p:txBody>
      </p:sp>
      <p:sp>
        <p:nvSpPr>
          <p:cNvPr id="10" name="Tijdelijke aanduiding voor tekst 9">
            <a:extLst>
              <a:ext uri="{FF2B5EF4-FFF2-40B4-BE49-F238E27FC236}">
                <a16:creationId xmlns:a16="http://schemas.microsoft.com/office/drawing/2014/main" id="{90C772FF-0C4B-534F-5551-3DA6AB44D4A6}"/>
              </a:ext>
            </a:extLst>
          </p:cNvPr>
          <p:cNvSpPr>
            <a:spLocks noGrp="1"/>
          </p:cNvSpPr>
          <p:nvPr>
            <p:ph type="body" sz="quarter" idx="29" hasCustomPrompt="1"/>
          </p:nvPr>
        </p:nvSpPr>
        <p:spPr>
          <a:xfrm>
            <a:off x="468314" y="866776"/>
            <a:ext cx="8999537" cy="269875"/>
          </a:xfrm>
        </p:spPr>
        <p:txBody>
          <a:bodyPr/>
          <a:lstStyle>
            <a:lvl1pPr marL="0" indent="0">
              <a:buNone/>
              <a:defRPr sz="1800" b="1">
                <a:solidFill>
                  <a:schemeClr val="accent3"/>
                </a:solidFill>
              </a:defRPr>
            </a:lvl1pPr>
          </a:lstStyle>
          <a:p>
            <a:pPr lvl="0"/>
            <a:r>
              <a:rPr lang="nl-NL"/>
              <a:t>Plaats een ondertitel hier</a:t>
            </a:r>
          </a:p>
        </p:txBody>
      </p:sp>
      <p:sp>
        <p:nvSpPr>
          <p:cNvPr id="11" name="Tekstvak 10">
            <a:extLst>
              <a:ext uri="{FF2B5EF4-FFF2-40B4-BE49-F238E27FC236}">
                <a16:creationId xmlns:a16="http://schemas.microsoft.com/office/drawing/2014/main" id="{891CED31-3BB6-589F-AD0D-9B1976E476DA}"/>
              </a:ext>
            </a:extLst>
          </p:cNvPr>
          <p:cNvSpPr txBox="1"/>
          <p:nvPr userDrawn="1"/>
        </p:nvSpPr>
        <p:spPr>
          <a:xfrm>
            <a:off x="0" y="-498354"/>
            <a:ext cx="538674" cy="276999"/>
          </a:xfrm>
          <a:prstGeom prst="rect">
            <a:avLst/>
          </a:prstGeom>
          <a:noFill/>
        </p:spPr>
        <p:txBody>
          <a:bodyPr wrap="none" lIns="0" tIns="0" rIns="0" bIns="0" rtlCol="0" anchor="t">
            <a:spAutoFit/>
          </a:bodyPr>
          <a:lstStyle/>
          <a:p>
            <a:pPr algn="l"/>
            <a:r>
              <a:rPr lang="nl-NL" sz="1800">
                <a:solidFill>
                  <a:schemeClr val="accent1"/>
                </a:solidFill>
              </a:rPr>
              <a:t>Tekst</a:t>
            </a:r>
          </a:p>
        </p:txBody>
      </p:sp>
      <p:sp>
        <p:nvSpPr>
          <p:cNvPr id="5" name="Tijdelijke aanduiding voor tekst 3">
            <a:extLst>
              <a:ext uri="{FF2B5EF4-FFF2-40B4-BE49-F238E27FC236}">
                <a16:creationId xmlns:a16="http://schemas.microsoft.com/office/drawing/2014/main" id="{E2A303A8-74E0-125D-38BD-B4E82C31ECA8}"/>
              </a:ext>
            </a:extLst>
          </p:cNvPr>
          <p:cNvSpPr>
            <a:spLocks noGrp="1"/>
          </p:cNvSpPr>
          <p:nvPr>
            <p:ph type="body" sz="quarter" idx="46" hasCustomPrompt="1"/>
          </p:nvPr>
        </p:nvSpPr>
        <p:spPr>
          <a:xfrm>
            <a:off x="10086216" y="430620"/>
            <a:ext cx="1749345" cy="740464"/>
          </a:xfrm>
          <a:blipFill>
            <a:blip r:embed="rId2"/>
            <a:srcRect/>
            <a:stretch>
              <a:fillRect t="83" b="83"/>
            </a:stretch>
          </a:blipFill>
        </p:spPr>
        <p:txBody>
          <a:bodyPr/>
          <a:lstStyle>
            <a:lvl1pPr marL="0" indent="0">
              <a:buNone/>
              <a:defRPr sz="133">
                <a:solidFill>
                  <a:schemeClr val="bg2">
                    <a:lumMod val="60000"/>
                    <a:lumOff val="40000"/>
                  </a:schemeClr>
                </a:solidFill>
              </a:defRPr>
            </a:lvl1pPr>
          </a:lstStyle>
          <a:p>
            <a:pPr lvl="0"/>
            <a:r>
              <a:rPr lang="nl-NL"/>
              <a:t>   </a:t>
            </a:r>
          </a:p>
        </p:txBody>
      </p:sp>
    </p:spTree>
    <p:extLst>
      <p:ext uri="{BB962C8B-B14F-4D97-AF65-F5344CB8AC3E}">
        <p14:creationId xmlns:p14="http://schemas.microsoft.com/office/powerpoint/2010/main" val="266243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120000" y="2505075"/>
            <a:ext cx="5025216"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a:t>Klikken om de tekststijl van het model te bewerken</a:t>
            </a:r>
          </a:p>
        </p:txBody>
      </p:sp>
      <p:sp>
        <p:nvSpPr>
          <p:cNvPr id="6" name="Content Placeholder 5"/>
          <p:cNvSpPr>
            <a:spLocks noGrp="1"/>
          </p:cNvSpPr>
          <p:nvPr>
            <p:ph sz="quarter" idx="4"/>
          </p:nvPr>
        </p:nvSpPr>
        <p:spPr>
          <a:xfrm>
            <a:off x="6319841" y="2505075"/>
            <a:ext cx="503554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E4B563C4-7D47-4C3A-ACF3-75DEF6647ABE}" type="datetimeFigureOut">
              <a:rPr lang="nl-NL" smtClean="0"/>
              <a:t>18-6-2026</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C5EDC064-DD85-4612-AEAE-4E8A2B71852C}" type="slidenum">
              <a:rPr lang="nl-NL" smtClean="0"/>
              <a:t>‹#›</a:t>
            </a:fld>
            <a:endParaRPr lang="nl-NL"/>
          </a:p>
        </p:txBody>
      </p:sp>
    </p:spTree>
    <p:extLst>
      <p:ext uri="{BB962C8B-B14F-4D97-AF65-F5344CB8AC3E}">
        <p14:creationId xmlns:p14="http://schemas.microsoft.com/office/powerpoint/2010/main" val="3830683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A644EC3E-C53A-42BC-92A9-675F44868341}" type="datetimeFigureOut">
              <a:rPr lang="nl-NL" smtClean="0"/>
              <a:t>18-6-2026</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1747046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A644EC3E-C53A-42BC-92A9-675F44868341}" type="datetimeFigureOut">
              <a:rPr lang="nl-NL" smtClean="0"/>
              <a:t>18-6-2026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884494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644EC3E-C53A-42BC-92A9-675F44868341}" type="datetimeFigureOut">
              <a:rPr lang="nl-NL" smtClean="0"/>
              <a:t>18-6-2026</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3510784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A644EC3E-C53A-42BC-92A9-675F44868341}" type="datetimeFigureOut">
              <a:rPr lang="nl-NL" smtClean="0"/>
              <a:t>18-6-2026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3179472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A644EC3E-C53A-42BC-92A9-675F44868341}" type="datetimeFigureOut">
              <a:rPr lang="nl-NL" smtClean="0"/>
              <a:t>18-6-2026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1168168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image" Target="../media/image14.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44EC3E-C53A-42BC-92A9-675F44868341}" type="datetimeFigureOut">
              <a:rPr lang="nl-NL" smtClean="0"/>
              <a:t>18-6-2026</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3C36E-A097-4B27-8412-C91F004F66A5}" type="slidenum">
              <a:rPr lang="nl-NL" smtClean="0"/>
              <a:t>‹#›</a:t>
            </a:fld>
            <a:endParaRPr lang="nl-NL"/>
          </a:p>
        </p:txBody>
      </p:sp>
    </p:spTree>
    <p:extLst>
      <p:ext uri="{BB962C8B-B14F-4D97-AF65-F5344CB8AC3E}">
        <p14:creationId xmlns:p14="http://schemas.microsoft.com/office/powerpoint/2010/main" val="1970322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jdelijke aanduiding voor titel 1">
            <a:extLst>
              <a:ext uri="{FF2B5EF4-FFF2-40B4-BE49-F238E27FC236}">
                <a16:creationId xmlns:a16="http://schemas.microsoft.com/office/drawing/2014/main" id="{2311FCF7-4FF5-48E0-AE67-FF2B12AFD789}"/>
              </a:ext>
            </a:extLst>
          </p:cNvPr>
          <p:cNvSpPr>
            <a:spLocks noGrp="1"/>
          </p:cNvSpPr>
          <p:nvPr>
            <p:ph type="title"/>
          </p:nvPr>
        </p:nvSpPr>
        <p:spPr>
          <a:xfrm>
            <a:off x="838200" y="723207"/>
            <a:ext cx="10515600" cy="609398"/>
          </a:xfrm>
          <a:prstGeom prst="rect">
            <a:avLst/>
          </a:prstGeom>
        </p:spPr>
        <p:txBody>
          <a:bodyPr vert="horz" lIns="0" tIns="0" rIns="0" bIns="0" rtlCol="0" anchor="ctr">
            <a:noAutofit/>
          </a:bodyPr>
          <a:lstStyle/>
          <a:p>
            <a:r>
              <a:rPr lang="nl-NL"/>
              <a:t>Klik om stijl te bewerken</a:t>
            </a:r>
          </a:p>
        </p:txBody>
      </p:sp>
      <p:sp>
        <p:nvSpPr>
          <p:cNvPr id="8" name="Tijdelijke aanduiding voor tekst 2">
            <a:extLst>
              <a:ext uri="{FF2B5EF4-FFF2-40B4-BE49-F238E27FC236}">
                <a16:creationId xmlns:a16="http://schemas.microsoft.com/office/drawing/2014/main" id="{249CD88C-1046-401D-BFF6-528F3608E0FB}"/>
              </a:ext>
            </a:extLst>
          </p:cNvPr>
          <p:cNvSpPr>
            <a:spLocks noGrp="1"/>
          </p:cNvSpPr>
          <p:nvPr>
            <p:ph type="body" idx="1"/>
          </p:nvPr>
        </p:nvSpPr>
        <p:spPr>
          <a:xfrm>
            <a:off x="838200" y="1825627"/>
            <a:ext cx="10515600" cy="1752275"/>
          </a:xfrm>
          <a:prstGeom prst="rect">
            <a:avLst/>
          </a:prstGeom>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atum 3">
            <a:extLst>
              <a:ext uri="{FF2B5EF4-FFF2-40B4-BE49-F238E27FC236}">
                <a16:creationId xmlns:a16="http://schemas.microsoft.com/office/drawing/2014/main" id="{D76074B4-7C7D-4FF5-88E9-1821AC0C0080}"/>
              </a:ext>
            </a:extLst>
          </p:cNvPr>
          <p:cNvSpPr>
            <a:spLocks noGrp="1"/>
          </p:cNvSpPr>
          <p:nvPr>
            <p:ph type="dt" sz="half" idx="2"/>
          </p:nvPr>
        </p:nvSpPr>
        <p:spPr>
          <a:xfrm>
            <a:off x="838200" y="6446579"/>
            <a:ext cx="2743200" cy="184666"/>
          </a:xfrm>
          <a:prstGeom prst="rect">
            <a:avLst/>
          </a:prstGeom>
        </p:spPr>
        <p:txBody>
          <a:bodyPr vert="horz" lIns="0" tIns="0" rIns="0" bIns="0" rtlCol="0" anchor="ctr">
            <a:noAutofit/>
          </a:bodyPr>
          <a:lstStyle>
            <a:lvl1pPr algn="l">
              <a:defRPr sz="900">
                <a:solidFill>
                  <a:schemeClr val="tx1"/>
                </a:solidFill>
              </a:defRPr>
            </a:lvl1pPr>
          </a:lstStyle>
          <a:p>
            <a:pPr defTabSz="685800" fontAlgn="auto">
              <a:lnSpc>
                <a:spcPct val="100000"/>
              </a:lnSpc>
              <a:spcBef>
                <a:spcPts val="0"/>
              </a:spcBef>
              <a:spcAft>
                <a:spcPts val="0"/>
              </a:spcAft>
              <a:buFontTx/>
              <a:buNone/>
            </a:pPr>
            <a:endParaRPr lang="nl-NL">
              <a:solidFill>
                <a:srgbClr val="252525"/>
              </a:solidFill>
              <a:latin typeface="Trebuchet MS"/>
            </a:endParaRPr>
          </a:p>
        </p:txBody>
      </p:sp>
      <p:sp>
        <p:nvSpPr>
          <p:cNvPr id="10" name="Tijdelijke aanduiding voor voettekst 4">
            <a:extLst>
              <a:ext uri="{FF2B5EF4-FFF2-40B4-BE49-F238E27FC236}">
                <a16:creationId xmlns:a16="http://schemas.microsoft.com/office/drawing/2014/main" id="{2DCC31C6-15C3-44D4-B055-317484FA34EA}"/>
              </a:ext>
            </a:extLst>
          </p:cNvPr>
          <p:cNvSpPr>
            <a:spLocks noGrp="1"/>
          </p:cNvSpPr>
          <p:nvPr>
            <p:ph type="ftr" sz="quarter" idx="3"/>
          </p:nvPr>
        </p:nvSpPr>
        <p:spPr>
          <a:xfrm>
            <a:off x="4038600" y="6446579"/>
            <a:ext cx="4114800" cy="184666"/>
          </a:xfrm>
          <a:prstGeom prst="rect">
            <a:avLst/>
          </a:prstGeom>
        </p:spPr>
        <p:txBody>
          <a:bodyPr vert="horz" lIns="0" tIns="0" rIns="0" bIns="0" rtlCol="0" anchor="ctr">
            <a:noAutofit/>
          </a:bodyPr>
          <a:lstStyle>
            <a:lvl1pPr algn="ctr">
              <a:defRPr sz="900">
                <a:solidFill>
                  <a:schemeClr val="tx1"/>
                </a:solidFill>
              </a:defRPr>
            </a:lvl1pPr>
          </a:lstStyle>
          <a:p>
            <a:pPr defTabSz="685800" fontAlgn="auto">
              <a:lnSpc>
                <a:spcPct val="100000"/>
              </a:lnSpc>
              <a:spcBef>
                <a:spcPts val="0"/>
              </a:spcBef>
              <a:spcAft>
                <a:spcPts val="0"/>
              </a:spcAft>
              <a:buFontTx/>
              <a:buNone/>
            </a:pPr>
            <a:endParaRPr lang="nl-NL">
              <a:solidFill>
                <a:srgbClr val="252525"/>
              </a:solidFill>
              <a:latin typeface="Trebuchet MS"/>
            </a:endParaRPr>
          </a:p>
        </p:txBody>
      </p:sp>
      <p:sp>
        <p:nvSpPr>
          <p:cNvPr id="11" name="Tijdelijke aanduiding voor dianummer 5">
            <a:extLst>
              <a:ext uri="{FF2B5EF4-FFF2-40B4-BE49-F238E27FC236}">
                <a16:creationId xmlns:a16="http://schemas.microsoft.com/office/drawing/2014/main" id="{D512F1E6-3C39-4F77-950B-54E8C0E5601B}"/>
              </a:ext>
            </a:extLst>
          </p:cNvPr>
          <p:cNvSpPr>
            <a:spLocks noGrp="1"/>
          </p:cNvSpPr>
          <p:nvPr>
            <p:ph type="sldNum" sz="quarter" idx="4"/>
          </p:nvPr>
        </p:nvSpPr>
        <p:spPr>
          <a:xfrm>
            <a:off x="8610600" y="6446579"/>
            <a:ext cx="2743200" cy="184666"/>
          </a:xfrm>
          <a:prstGeom prst="rect">
            <a:avLst/>
          </a:prstGeom>
        </p:spPr>
        <p:txBody>
          <a:bodyPr vert="horz" lIns="0" tIns="0" rIns="0" bIns="0" rtlCol="0" anchor="ctr">
            <a:noAutofit/>
          </a:bodyPr>
          <a:lstStyle>
            <a:lvl1pPr algn="r">
              <a:defRPr sz="900">
                <a:solidFill>
                  <a:schemeClr val="tx1"/>
                </a:solidFill>
              </a:defRPr>
            </a:lvl1p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Tree>
    <p:extLst>
      <p:ext uri="{BB962C8B-B14F-4D97-AF65-F5344CB8AC3E}">
        <p14:creationId xmlns:p14="http://schemas.microsoft.com/office/powerpoint/2010/main" val="110376026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hf sldNum="0" hdr="0" ftr="0" dt="0"/>
  <p:txStyles>
    <p:titleStyle>
      <a:lvl1pPr algn="l" defTabSz="685800" rtl="0" eaLnBrk="1" latinLnBrk="0" hangingPunct="1">
        <a:lnSpc>
          <a:spcPct val="90000"/>
        </a:lnSpc>
        <a:spcBef>
          <a:spcPct val="0"/>
        </a:spcBef>
        <a:buNone/>
        <a:defRPr sz="3300" b="1" kern="1200">
          <a:solidFill>
            <a:schemeClr val="tx1"/>
          </a:solidFill>
          <a:latin typeface="Trebuchet MS" panose="020B0603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jdelijke aanduiding voor titel 1">
            <a:extLst>
              <a:ext uri="{FF2B5EF4-FFF2-40B4-BE49-F238E27FC236}">
                <a16:creationId xmlns:a16="http://schemas.microsoft.com/office/drawing/2014/main" id="{2311FCF7-4FF5-48E0-AE67-FF2B12AFD789}"/>
              </a:ext>
            </a:extLst>
          </p:cNvPr>
          <p:cNvSpPr>
            <a:spLocks noGrp="1"/>
          </p:cNvSpPr>
          <p:nvPr>
            <p:ph type="title"/>
          </p:nvPr>
        </p:nvSpPr>
        <p:spPr>
          <a:xfrm>
            <a:off x="838200" y="723207"/>
            <a:ext cx="10515600" cy="609398"/>
          </a:xfrm>
          <a:prstGeom prst="rect">
            <a:avLst/>
          </a:prstGeom>
        </p:spPr>
        <p:txBody>
          <a:bodyPr vert="horz" lIns="0" tIns="0" rIns="0" bIns="0" rtlCol="0" anchor="ctr">
            <a:noAutofit/>
          </a:bodyPr>
          <a:lstStyle/>
          <a:p>
            <a:r>
              <a:rPr lang="nl-NL"/>
              <a:t>Klik om stijl te bewerken</a:t>
            </a:r>
          </a:p>
        </p:txBody>
      </p:sp>
      <p:sp>
        <p:nvSpPr>
          <p:cNvPr id="8" name="Tijdelijke aanduiding voor tekst 2">
            <a:extLst>
              <a:ext uri="{FF2B5EF4-FFF2-40B4-BE49-F238E27FC236}">
                <a16:creationId xmlns:a16="http://schemas.microsoft.com/office/drawing/2014/main" id="{249CD88C-1046-401D-BFF6-528F3608E0FB}"/>
              </a:ext>
            </a:extLst>
          </p:cNvPr>
          <p:cNvSpPr>
            <a:spLocks noGrp="1"/>
          </p:cNvSpPr>
          <p:nvPr>
            <p:ph type="body" idx="1"/>
          </p:nvPr>
        </p:nvSpPr>
        <p:spPr>
          <a:xfrm>
            <a:off x="838200" y="1825627"/>
            <a:ext cx="10515600" cy="1752275"/>
          </a:xfrm>
          <a:prstGeom prst="rect">
            <a:avLst/>
          </a:prstGeom>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atum 3">
            <a:extLst>
              <a:ext uri="{FF2B5EF4-FFF2-40B4-BE49-F238E27FC236}">
                <a16:creationId xmlns:a16="http://schemas.microsoft.com/office/drawing/2014/main" id="{D76074B4-7C7D-4FF5-88E9-1821AC0C0080}"/>
              </a:ext>
            </a:extLst>
          </p:cNvPr>
          <p:cNvSpPr>
            <a:spLocks noGrp="1"/>
          </p:cNvSpPr>
          <p:nvPr>
            <p:ph type="dt" sz="half" idx="2"/>
          </p:nvPr>
        </p:nvSpPr>
        <p:spPr>
          <a:xfrm>
            <a:off x="838200" y="6446579"/>
            <a:ext cx="2743200" cy="184666"/>
          </a:xfrm>
          <a:prstGeom prst="rect">
            <a:avLst/>
          </a:prstGeom>
        </p:spPr>
        <p:txBody>
          <a:bodyPr vert="horz" lIns="0" tIns="0" rIns="0" bIns="0" rtlCol="0" anchor="ctr">
            <a:noAutofit/>
          </a:bodyPr>
          <a:lstStyle>
            <a:lvl1pPr algn="l">
              <a:defRPr sz="900">
                <a:solidFill>
                  <a:schemeClr val="tx1"/>
                </a:solidFill>
              </a:defRPr>
            </a:lvl1pPr>
          </a:lstStyle>
          <a:p>
            <a:pPr defTabSz="685800" fontAlgn="auto">
              <a:lnSpc>
                <a:spcPct val="100000"/>
              </a:lnSpc>
              <a:spcBef>
                <a:spcPts val="0"/>
              </a:spcBef>
              <a:spcAft>
                <a:spcPts val="0"/>
              </a:spcAft>
              <a:buFontTx/>
              <a:buNone/>
            </a:pPr>
            <a:endParaRPr lang="nl-NL">
              <a:solidFill>
                <a:srgbClr val="252525"/>
              </a:solidFill>
              <a:latin typeface="Trebuchet MS"/>
            </a:endParaRPr>
          </a:p>
        </p:txBody>
      </p:sp>
      <p:sp>
        <p:nvSpPr>
          <p:cNvPr id="10" name="Tijdelijke aanduiding voor voettekst 4">
            <a:extLst>
              <a:ext uri="{FF2B5EF4-FFF2-40B4-BE49-F238E27FC236}">
                <a16:creationId xmlns:a16="http://schemas.microsoft.com/office/drawing/2014/main" id="{2DCC31C6-15C3-44D4-B055-317484FA34EA}"/>
              </a:ext>
            </a:extLst>
          </p:cNvPr>
          <p:cNvSpPr>
            <a:spLocks noGrp="1"/>
          </p:cNvSpPr>
          <p:nvPr>
            <p:ph type="ftr" sz="quarter" idx="3"/>
          </p:nvPr>
        </p:nvSpPr>
        <p:spPr>
          <a:xfrm>
            <a:off x="4038600" y="6446579"/>
            <a:ext cx="4114800" cy="184666"/>
          </a:xfrm>
          <a:prstGeom prst="rect">
            <a:avLst/>
          </a:prstGeom>
        </p:spPr>
        <p:txBody>
          <a:bodyPr vert="horz" lIns="0" tIns="0" rIns="0" bIns="0" rtlCol="0" anchor="ctr">
            <a:noAutofit/>
          </a:bodyPr>
          <a:lstStyle>
            <a:lvl1pPr algn="ctr">
              <a:defRPr sz="900">
                <a:solidFill>
                  <a:schemeClr val="tx1"/>
                </a:solidFill>
              </a:defRPr>
            </a:lvl1pPr>
          </a:lstStyle>
          <a:p>
            <a:pPr defTabSz="685800" fontAlgn="auto">
              <a:lnSpc>
                <a:spcPct val="100000"/>
              </a:lnSpc>
              <a:spcBef>
                <a:spcPts val="0"/>
              </a:spcBef>
              <a:spcAft>
                <a:spcPts val="0"/>
              </a:spcAft>
              <a:buFontTx/>
              <a:buNone/>
            </a:pPr>
            <a:endParaRPr lang="nl-NL">
              <a:solidFill>
                <a:srgbClr val="252525"/>
              </a:solidFill>
              <a:latin typeface="Trebuchet MS"/>
            </a:endParaRPr>
          </a:p>
        </p:txBody>
      </p:sp>
      <p:sp>
        <p:nvSpPr>
          <p:cNvPr id="11" name="Tijdelijke aanduiding voor dianummer 5">
            <a:extLst>
              <a:ext uri="{FF2B5EF4-FFF2-40B4-BE49-F238E27FC236}">
                <a16:creationId xmlns:a16="http://schemas.microsoft.com/office/drawing/2014/main" id="{D512F1E6-3C39-4F77-950B-54E8C0E5601B}"/>
              </a:ext>
            </a:extLst>
          </p:cNvPr>
          <p:cNvSpPr>
            <a:spLocks noGrp="1"/>
          </p:cNvSpPr>
          <p:nvPr>
            <p:ph type="sldNum" sz="quarter" idx="4"/>
          </p:nvPr>
        </p:nvSpPr>
        <p:spPr>
          <a:xfrm>
            <a:off x="8610600" y="6446579"/>
            <a:ext cx="2743200" cy="184666"/>
          </a:xfrm>
          <a:prstGeom prst="rect">
            <a:avLst/>
          </a:prstGeom>
        </p:spPr>
        <p:txBody>
          <a:bodyPr vert="horz" lIns="0" tIns="0" rIns="0" bIns="0" rtlCol="0" anchor="ctr">
            <a:noAutofit/>
          </a:bodyPr>
          <a:lstStyle>
            <a:lvl1pPr algn="r">
              <a:defRPr sz="900">
                <a:solidFill>
                  <a:schemeClr val="tx1"/>
                </a:solidFill>
              </a:defRPr>
            </a:lvl1p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Tree>
    <p:extLst>
      <p:ext uri="{BB962C8B-B14F-4D97-AF65-F5344CB8AC3E}">
        <p14:creationId xmlns:p14="http://schemas.microsoft.com/office/powerpoint/2010/main" val="282600159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p:hf sldNum="0" hdr="0" ftr="0" dt="0"/>
  <p:txStyles>
    <p:titleStyle>
      <a:lvl1pPr algn="l" defTabSz="685800" rtl="0" eaLnBrk="1" latinLnBrk="0" hangingPunct="1">
        <a:lnSpc>
          <a:spcPct val="90000"/>
        </a:lnSpc>
        <a:spcBef>
          <a:spcPct val="0"/>
        </a:spcBef>
        <a:buNone/>
        <a:defRPr sz="3300" b="1" kern="1200">
          <a:solidFill>
            <a:schemeClr val="tx1"/>
          </a:solidFill>
          <a:latin typeface="Trebuchet MS" panose="020B0603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alphaModFix amt="54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000" y="744000"/>
            <a:ext cx="9600000" cy="960000"/>
          </a:xfrm>
          <a:prstGeom prst="rect">
            <a:avLst/>
          </a:prstGeom>
        </p:spPr>
        <p:txBody>
          <a:bodyPr vert="horz" lIns="0" tIns="0" rIns="0" bIns="0" rtlCol="0" anchor="t" anchorCtr="0">
            <a:noAutofit/>
          </a:bodyPr>
          <a:lstStyle/>
          <a:p>
            <a:r>
              <a:rPr lang="nl-NL"/>
              <a:t>Titel bewerken</a:t>
            </a:r>
            <a:endParaRPr lang="en-US"/>
          </a:p>
        </p:txBody>
      </p:sp>
      <p:sp>
        <p:nvSpPr>
          <p:cNvPr id="3" name="Text Placeholder 2"/>
          <p:cNvSpPr>
            <a:spLocks noGrp="1"/>
          </p:cNvSpPr>
          <p:nvPr>
            <p:ph type="body" idx="1"/>
          </p:nvPr>
        </p:nvSpPr>
        <p:spPr>
          <a:xfrm>
            <a:off x="816000" y="2016000"/>
            <a:ext cx="10608000" cy="4128000"/>
          </a:xfrm>
          <a:prstGeom prst="rect">
            <a:avLst/>
          </a:prstGeom>
        </p:spPr>
        <p:txBody>
          <a:bodyPr vert="horz" lIns="0" tIns="0" rIns="0" bIns="0" rtlCol="0" anchor="t" anchorCtr="0">
            <a:no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9349891" y="6336000"/>
            <a:ext cx="1680000" cy="288000"/>
          </a:xfrm>
          <a:prstGeom prst="rect">
            <a:avLst/>
          </a:prstGeom>
        </p:spPr>
        <p:txBody>
          <a:bodyPr vert="horz" lIns="0" tIns="0" rIns="0" bIns="0" rtlCol="0" anchor="t" anchorCtr="0">
            <a:noAutofit/>
          </a:bodyPr>
          <a:lstStyle>
            <a:lvl1pPr algn="r">
              <a:defRPr sz="1333" i="1">
                <a:solidFill>
                  <a:schemeClr val="tx1"/>
                </a:solidFill>
              </a:defRPr>
            </a:lvl1pPr>
          </a:lstStyle>
          <a:p>
            <a:fld id="{35CFD2F0-EF60-464C-B7D7-A0E44E0B8B58}" type="datetimeFigureOut">
              <a:rPr lang="nl-NL" smtClean="0"/>
              <a:pPr/>
              <a:t>18-6-2026</a:t>
            </a:fld>
            <a:endParaRPr lang="nl-NL"/>
          </a:p>
        </p:txBody>
      </p:sp>
      <p:sp>
        <p:nvSpPr>
          <p:cNvPr id="5" name="Footer Placeholder 4"/>
          <p:cNvSpPr>
            <a:spLocks noGrp="1"/>
          </p:cNvSpPr>
          <p:nvPr>
            <p:ph type="ftr" sz="quarter" idx="3"/>
          </p:nvPr>
        </p:nvSpPr>
        <p:spPr>
          <a:xfrm>
            <a:off x="792000" y="6336000"/>
            <a:ext cx="5760000" cy="288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Slide Number Placeholder 5"/>
          <p:cNvSpPr>
            <a:spLocks noGrp="1"/>
          </p:cNvSpPr>
          <p:nvPr>
            <p:ph type="sldNum" sz="quarter" idx="4"/>
          </p:nvPr>
        </p:nvSpPr>
        <p:spPr>
          <a:xfrm>
            <a:off x="11400000" y="6336000"/>
            <a:ext cx="480000" cy="288000"/>
          </a:xfrm>
          <a:prstGeom prst="rect">
            <a:avLst/>
          </a:prstGeom>
        </p:spPr>
        <p:txBody>
          <a:bodyPr vert="horz" lIns="0" tIns="0" rIns="0" bIns="0" rtlCol="0" anchor="t" anchorCtr="0">
            <a:noAutofit/>
          </a:bodyPr>
          <a:lstStyle>
            <a:lvl1pPr algn="r">
              <a:defRPr sz="1333" b="1">
                <a:solidFill>
                  <a:schemeClr val="tx1"/>
                </a:solidFill>
              </a:defRPr>
            </a:lvl1pPr>
          </a:lstStyle>
          <a:p>
            <a:fld id="{14F1411D-0280-154F-AEAC-4C20B7AA46B2}" type="slidenum">
              <a:rPr lang="nl-NL" smtClean="0"/>
              <a:pPr/>
              <a:t>‹#›</a:t>
            </a:fld>
            <a:endParaRPr lang="nl-NL"/>
          </a:p>
        </p:txBody>
      </p:sp>
    </p:spTree>
    <p:extLst>
      <p:ext uri="{BB962C8B-B14F-4D97-AF65-F5344CB8AC3E}">
        <p14:creationId xmlns:p14="http://schemas.microsoft.com/office/powerpoint/2010/main" val="28084684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Lst>
  <p:txStyles>
    <p:titleStyle>
      <a:lvl1pPr algn="l" defTabSz="914377" rtl="0" eaLnBrk="1" latinLnBrk="0" hangingPunct="1">
        <a:lnSpc>
          <a:spcPct val="95000"/>
        </a:lnSpc>
        <a:spcBef>
          <a:spcPct val="0"/>
        </a:spcBef>
        <a:buNone/>
        <a:defRPr sz="3333" b="1" kern="1200">
          <a:solidFill>
            <a:schemeClr val="accent3"/>
          </a:solidFill>
          <a:latin typeface="+mj-lt"/>
          <a:ea typeface="+mj-ea"/>
          <a:cs typeface="+mj-cs"/>
        </a:defRPr>
      </a:lvl1pPr>
    </p:titleStyle>
    <p:bodyStyle>
      <a:lvl1pPr marL="239994" indent="-239994" algn="l" defTabSz="914377" rtl="0" eaLnBrk="1" latinLnBrk="0" hangingPunct="1">
        <a:lnSpc>
          <a:spcPct val="110000"/>
        </a:lnSpc>
        <a:spcBef>
          <a:spcPts val="0"/>
        </a:spcBef>
        <a:buFont typeface="Arial" panose="020B0604020202020204" pitchFamily="34" charset="0"/>
        <a:buChar char="•"/>
        <a:defRPr sz="2667" kern="1200">
          <a:solidFill>
            <a:schemeClr val="tx1"/>
          </a:solidFill>
          <a:latin typeface="+mn-lt"/>
          <a:ea typeface="+mn-ea"/>
          <a:cs typeface="+mn-cs"/>
        </a:defRPr>
      </a:lvl1pPr>
      <a:lvl2pPr marL="479988" indent="-239994" algn="l" defTabSz="914377" rtl="0" eaLnBrk="1" latinLnBrk="0" hangingPunct="1">
        <a:lnSpc>
          <a:spcPct val="11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719982" indent="-239994" algn="l" defTabSz="914377" rtl="0" eaLnBrk="1" latinLnBrk="0" hangingPunct="1">
        <a:lnSpc>
          <a:spcPct val="110000"/>
        </a:lnSpc>
        <a:spcBef>
          <a:spcPts val="0"/>
        </a:spcBef>
        <a:buClr>
          <a:schemeClr val="accent4"/>
        </a:buClr>
        <a:buFont typeface="Arial" panose="020B0604020202020204" pitchFamily="34" charset="0"/>
        <a:buChar char="•"/>
        <a:defRPr sz="2133" kern="1200">
          <a:solidFill>
            <a:schemeClr val="tx1"/>
          </a:solidFill>
          <a:latin typeface="+mn-lt"/>
          <a:ea typeface="+mn-ea"/>
          <a:cs typeface="+mn-cs"/>
        </a:defRPr>
      </a:lvl3pPr>
      <a:lvl4pPr marL="959976" indent="-239994" algn="l" defTabSz="914377" rtl="0" eaLnBrk="1" latinLnBrk="0" hangingPunct="1">
        <a:lnSpc>
          <a:spcPct val="110000"/>
        </a:lnSpc>
        <a:spcBef>
          <a:spcPts val="0"/>
        </a:spcBef>
        <a:buClr>
          <a:schemeClr val="accent5"/>
        </a:buClr>
        <a:buFont typeface="Arial" panose="020B0604020202020204" pitchFamily="34" charset="0"/>
        <a:buChar char="•"/>
        <a:defRPr sz="2133" kern="1200">
          <a:solidFill>
            <a:schemeClr val="tx1"/>
          </a:solidFill>
          <a:latin typeface="+mn-lt"/>
          <a:ea typeface="+mn-ea"/>
          <a:cs typeface="+mn-cs"/>
        </a:defRPr>
      </a:lvl4pPr>
      <a:lvl5pPr marL="1199970" indent="-239994" algn="l" defTabSz="914377" rtl="0" eaLnBrk="1" latinLnBrk="0" hangingPunct="1">
        <a:lnSpc>
          <a:spcPct val="110000"/>
        </a:lnSpc>
        <a:spcBef>
          <a:spcPts val="0"/>
        </a:spcBef>
        <a:buClr>
          <a:schemeClr val="accent6"/>
        </a:buClr>
        <a:buFont typeface="Arial" panose="020B0604020202020204" pitchFamily="34" charset="0"/>
        <a:buChar char="•"/>
        <a:defRPr sz="21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 Target="slide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3" Type="http://schemas.openxmlformats.org/officeDocument/2006/relationships/image" Target="../media/image47.jpeg"/><Relationship Id="rId7" Type="http://schemas.microsoft.com/office/2007/relationships/hdphoto" Target="../media/hdphoto2.wdp"/><Relationship Id="rId12"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3.png"/><Relationship Id="rId5" Type="http://schemas.microsoft.com/office/2007/relationships/hdphoto" Target="../media/hdphoto1.wdp"/><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www.volkshuisvestingnederland.n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3.xm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8.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9.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A257B-48DC-2E31-0276-7B95B69B9394}"/>
            </a:ext>
          </a:extLst>
        </p:cNvPr>
        <p:cNvGrpSpPr/>
        <p:nvPr/>
      </p:nvGrpSpPr>
      <p:grpSpPr>
        <a:xfrm>
          <a:off x="0" y="0"/>
          <a:ext cx="0" cy="0"/>
          <a:chOff x="0" y="0"/>
          <a:chExt cx="0" cy="0"/>
        </a:xfrm>
      </p:grpSpPr>
      <p:pic>
        <p:nvPicPr>
          <p:cNvPr id="16" name="Afbeelding 15" descr="Afbeelding met logo, Lettertype, symbool, Graphics&#10;&#10;Automatisch gegenereerde beschrijving">
            <a:extLst>
              <a:ext uri="{FF2B5EF4-FFF2-40B4-BE49-F238E27FC236}">
                <a16:creationId xmlns:a16="http://schemas.microsoft.com/office/drawing/2014/main" id="{3F527383-C459-C169-D960-DFCFE64741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2" y="0"/>
            <a:ext cx="3463210" cy="1174707"/>
          </a:xfrm>
          <a:prstGeom prst="rect">
            <a:avLst/>
          </a:prstGeom>
        </p:spPr>
      </p:pic>
      <p:sp>
        <p:nvSpPr>
          <p:cNvPr id="17" name="Actieknop: Aangepast 16">
            <a:hlinkClick r:id="rId4" action="ppaction://hlinksldjump" highlightClick="1"/>
            <a:extLst>
              <a:ext uri="{FF2B5EF4-FFF2-40B4-BE49-F238E27FC236}">
                <a16:creationId xmlns:a16="http://schemas.microsoft.com/office/drawing/2014/main" id="{F9EF8DDF-7271-A396-FBD6-7CC39758EDA4}"/>
              </a:ext>
            </a:extLst>
          </p:cNvPr>
          <p:cNvSpPr/>
          <p:nvPr/>
        </p:nvSpPr>
        <p:spPr>
          <a:xfrm>
            <a:off x="2440226" y="825898"/>
            <a:ext cx="9751774" cy="80335"/>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pic>
        <p:nvPicPr>
          <p:cNvPr id="4" name="Picture 6">
            <a:extLst>
              <a:ext uri="{FF2B5EF4-FFF2-40B4-BE49-F238E27FC236}">
                <a16:creationId xmlns:a16="http://schemas.microsoft.com/office/drawing/2014/main" id="{7B1CC38F-4F21-1977-B8E9-9516E42D9E88}"/>
              </a:ext>
            </a:extLst>
          </p:cNvPr>
          <p:cNvPicPr>
            <a:picLocks noChangeAspect="1"/>
          </p:cNvPicPr>
          <p:nvPr/>
        </p:nvPicPr>
        <p:blipFill rotWithShape="1">
          <a:blip r:embed="rId5">
            <a:extLst>
              <a:ext uri="{28A0092B-C50C-407E-A947-70E740481C1C}">
                <a14:useLocalDpi xmlns:a14="http://schemas.microsoft.com/office/drawing/2010/main" val="0"/>
              </a:ext>
            </a:extLst>
          </a:blip>
          <a:srcRect l="-1" t="7007" r="31086" b="1"/>
          <a:stretch/>
        </p:blipFill>
        <p:spPr bwMode="auto">
          <a:xfrm>
            <a:off x="3953300" y="6328169"/>
            <a:ext cx="3970020" cy="404495"/>
          </a:xfrm>
          <a:prstGeom prst="rect">
            <a:avLst/>
          </a:prstGeom>
          <a:ln>
            <a:noFill/>
          </a:ln>
          <a:extLst>
            <a:ext uri="{53640926-AAD7-44D8-BBD7-CCE9431645EC}">
              <a14:shadowObscured xmlns:a14="http://schemas.microsoft.com/office/drawing/2010/main"/>
            </a:ext>
          </a:extLst>
        </p:spPr>
      </p:pic>
      <p:sp>
        <p:nvSpPr>
          <p:cNvPr id="5" name="Actieknop: Aangepast 4">
            <a:hlinkClick r:id="" action="ppaction://noaction" highlightClick="1"/>
            <a:extLst>
              <a:ext uri="{FF2B5EF4-FFF2-40B4-BE49-F238E27FC236}">
                <a16:creationId xmlns:a16="http://schemas.microsoft.com/office/drawing/2014/main" id="{7A4706E1-B5DE-8B6C-8467-B2467CBCCCA7}"/>
              </a:ext>
            </a:extLst>
          </p:cNvPr>
          <p:cNvSpPr/>
          <p:nvPr/>
        </p:nvSpPr>
        <p:spPr>
          <a:xfrm>
            <a:off x="1077959" y="2000605"/>
            <a:ext cx="4760536" cy="2405952"/>
          </a:xfrm>
          <a:prstGeom prst="actionButtonBlank">
            <a:avLst/>
          </a:prstGeom>
          <a:solidFill>
            <a:srgbClr val="1C6D8D"/>
          </a:solidFill>
          <a:ln w="101600">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2" name="Tekstvak 1">
            <a:extLst>
              <a:ext uri="{FF2B5EF4-FFF2-40B4-BE49-F238E27FC236}">
                <a16:creationId xmlns:a16="http://schemas.microsoft.com/office/drawing/2014/main" id="{53D58341-BE02-4675-482B-A42D7AED0C7F}"/>
              </a:ext>
            </a:extLst>
          </p:cNvPr>
          <p:cNvSpPr txBox="1"/>
          <p:nvPr/>
        </p:nvSpPr>
        <p:spPr>
          <a:xfrm>
            <a:off x="1092774" y="2330805"/>
            <a:ext cx="4760536" cy="2062103"/>
          </a:xfrm>
          <a:prstGeom prst="rect">
            <a:avLst/>
          </a:prstGeom>
          <a:noFill/>
        </p:spPr>
        <p:txBody>
          <a:bodyPr wrap="square" lIns="91440" tIns="45720" rIns="91440" bIns="45720" rtlCol="0" anchor="t">
            <a:spAutoFit/>
          </a:bodyPr>
          <a:lstStyle/>
          <a:p>
            <a:pPr algn="ctr"/>
            <a:r>
              <a:rPr lang="nl-NL" sz="3200" b="1">
                <a:solidFill>
                  <a:srgbClr val="FFFFFF"/>
                </a:solidFill>
                <a:latin typeface="Century Gothic"/>
              </a:rPr>
              <a:t>Regionale Versnellingstafel </a:t>
            </a:r>
            <a:r>
              <a:rPr lang="nl-NL" sz="3200" b="1" err="1">
                <a:solidFill>
                  <a:srgbClr val="FFFFFF"/>
                </a:solidFill>
                <a:latin typeface="Century Gothic"/>
              </a:rPr>
              <a:t>WoonKopLopers</a:t>
            </a:r>
            <a:br>
              <a:rPr lang="nl-NL" sz="3200" b="1">
                <a:latin typeface="Century Gothic"/>
              </a:rPr>
            </a:br>
            <a:endParaRPr lang="nl-NL" sz="3200" b="1">
              <a:solidFill>
                <a:srgbClr val="FFFFFF"/>
              </a:solidFill>
              <a:latin typeface="Century Gothic"/>
            </a:endParaRPr>
          </a:p>
        </p:txBody>
      </p:sp>
      <p:sp>
        <p:nvSpPr>
          <p:cNvPr id="3" name="Tekstvak 1">
            <a:extLst>
              <a:ext uri="{FF2B5EF4-FFF2-40B4-BE49-F238E27FC236}">
                <a16:creationId xmlns:a16="http://schemas.microsoft.com/office/drawing/2014/main" id="{D02AAF2C-2E01-ACE5-3569-34BF7F8711FA}"/>
              </a:ext>
            </a:extLst>
          </p:cNvPr>
          <p:cNvSpPr txBox="1"/>
          <p:nvPr/>
        </p:nvSpPr>
        <p:spPr>
          <a:xfrm>
            <a:off x="3458227" y="3994533"/>
            <a:ext cx="2583671" cy="369332"/>
          </a:xfrm>
          <a:prstGeom prst="rect">
            <a:avLst/>
          </a:prstGeom>
          <a:noFill/>
        </p:spPr>
        <p:txBody>
          <a:bodyPr wrap="square" lIns="91440" tIns="45720" rIns="91440" bIns="45720" rtlCol="0" anchor="t">
            <a:spAutoFit/>
          </a:bodyPr>
          <a:lstStyle/>
          <a:p>
            <a:pPr algn="ctr"/>
            <a:r>
              <a:rPr lang="nl-NL" b="1">
                <a:solidFill>
                  <a:srgbClr val="FFFFFF"/>
                </a:solidFill>
                <a:latin typeface="Century Gothic"/>
              </a:rPr>
              <a:t> 6 mei 2026</a:t>
            </a:r>
          </a:p>
        </p:txBody>
      </p:sp>
      <p:pic>
        <p:nvPicPr>
          <p:cNvPr id="8" name="Picture 7" descr="A collage of houses and buildings&#10;&#10;Description automatically generated">
            <a:extLst>
              <a:ext uri="{FF2B5EF4-FFF2-40B4-BE49-F238E27FC236}">
                <a16:creationId xmlns:a16="http://schemas.microsoft.com/office/drawing/2014/main" id="{C777951D-B833-368B-E040-AF2E345554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8309" y="1946228"/>
            <a:ext cx="5767915" cy="2517052"/>
          </a:xfrm>
          <a:prstGeom prst="rect">
            <a:avLst/>
          </a:prstGeom>
        </p:spPr>
      </p:pic>
    </p:spTree>
    <p:extLst>
      <p:ext uri="{BB962C8B-B14F-4D97-AF65-F5344CB8AC3E}">
        <p14:creationId xmlns:p14="http://schemas.microsoft.com/office/powerpoint/2010/main" val="268070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51EA8-00A4-FC64-6CFE-3456DF794AF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C3F6CD-5C76-659A-6624-A5AE415C6EC0}"/>
              </a:ext>
            </a:extLst>
          </p:cNvPr>
          <p:cNvSpPr>
            <a:spLocks noGrp="1"/>
          </p:cNvSpPr>
          <p:nvPr>
            <p:ph type="title"/>
          </p:nvPr>
        </p:nvSpPr>
        <p:spPr/>
        <p:txBody>
          <a:bodyPr/>
          <a:lstStyle/>
          <a:p>
            <a:r>
              <a:rPr lang="nl-NL"/>
              <a:t>Categorie 3 – Basisbehoeften  </a:t>
            </a:r>
          </a:p>
        </p:txBody>
      </p:sp>
      <p:sp>
        <p:nvSpPr>
          <p:cNvPr id="3" name="Tijdelijke aanduiding voor inhoud 2">
            <a:extLst>
              <a:ext uri="{FF2B5EF4-FFF2-40B4-BE49-F238E27FC236}">
                <a16:creationId xmlns:a16="http://schemas.microsoft.com/office/drawing/2014/main" id="{27D4EB49-06D6-CEB2-B592-8A4E42AE7340}"/>
              </a:ext>
            </a:extLst>
          </p:cNvPr>
          <p:cNvSpPr>
            <a:spLocks noGrp="1"/>
          </p:cNvSpPr>
          <p:nvPr>
            <p:ph idx="1"/>
          </p:nvPr>
        </p:nvSpPr>
        <p:spPr/>
        <p:txBody>
          <a:bodyPr/>
          <a:lstStyle/>
          <a:p>
            <a:r>
              <a:rPr lang="nl-NL" sz="1467"/>
              <a:t>ACM heeft volgende toevoegingen op de huidige maatschappelijke functies voorgesteld in hun ontwerpbesluit.</a:t>
            </a:r>
          </a:p>
          <a:p>
            <a:endParaRPr lang="nl-NL" sz="1467"/>
          </a:p>
          <a:p>
            <a:endParaRPr lang="nl-NL" sz="1467"/>
          </a:p>
        </p:txBody>
      </p:sp>
      <p:sp>
        <p:nvSpPr>
          <p:cNvPr id="7" name="Tijdelijke aanduiding voor verticale tekst 1">
            <a:extLst>
              <a:ext uri="{FF2B5EF4-FFF2-40B4-BE49-F238E27FC236}">
                <a16:creationId xmlns:a16="http://schemas.microsoft.com/office/drawing/2014/main" id="{A952AB72-6281-116C-0497-771394F24CB2}"/>
              </a:ext>
            </a:extLst>
          </p:cNvPr>
          <p:cNvSpPr txBox="1">
            <a:spLocks/>
          </p:cNvSpPr>
          <p:nvPr/>
        </p:nvSpPr>
        <p:spPr>
          <a:xfrm>
            <a:off x="768001" y="2951481"/>
            <a:ext cx="3649487" cy="930444"/>
          </a:xfrm>
          <a:prstGeom prst="rect">
            <a:avLst/>
          </a:prstGeom>
        </p:spPr>
        <p:txBody>
          <a:bodyPr vert="horz" lIns="0" tIns="0" rIns="0" bIns="0" rtlCol="0">
            <a:noAutofit/>
          </a:bodyPr>
          <a:lstStyle>
            <a:lvl1pPr marL="238125" indent="-238125" algn="l" defTabSz="719138" rtl="0" eaLnBrk="1" latinLnBrk="0" hangingPunct="1">
              <a:lnSpc>
                <a:spcPct val="90000"/>
              </a:lnSpc>
              <a:spcBef>
                <a:spcPts val="600"/>
              </a:spcBef>
              <a:spcAft>
                <a:spcPts val="600"/>
              </a:spcAft>
              <a:buClr>
                <a:schemeClr val="tx2"/>
              </a:buClr>
              <a:buSzPct val="90000"/>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500063" indent="-261938" algn="l" defTabSz="719138" rtl="0" eaLnBrk="1" latinLnBrk="0" hangingPunct="1">
              <a:lnSpc>
                <a:spcPct val="90000"/>
              </a:lnSpc>
              <a:spcBef>
                <a:spcPts val="600"/>
              </a:spcBef>
              <a:spcAft>
                <a:spcPts val="600"/>
              </a:spcAft>
              <a:buClr>
                <a:schemeClr val="tx2"/>
              </a:buClr>
              <a:buSzPct val="100000"/>
              <a:buFont typeface="Arial" panose="020B0604020202020204" pitchFamily="34" charset="0"/>
              <a:buChar char="•"/>
              <a:defRPr sz="1600" i="0" kern="1200">
                <a:solidFill>
                  <a:schemeClr val="tx2"/>
                </a:solidFill>
                <a:latin typeface="Arial" panose="020B0604020202020204" pitchFamily="34" charset="0"/>
                <a:ea typeface="+mn-ea"/>
                <a:cs typeface="Arial" panose="020B0604020202020204" pitchFamily="34" charset="0"/>
              </a:defRPr>
            </a:lvl2pPr>
            <a:lvl3pPr marL="0" indent="0" algn="l" defTabSz="719138" rtl="0" eaLnBrk="1" latinLnBrk="0" hangingPunct="1">
              <a:lnSpc>
                <a:spcPct val="120000"/>
              </a:lnSpc>
              <a:spcBef>
                <a:spcPts val="600"/>
              </a:spcBef>
              <a:spcAft>
                <a:spcPts val="600"/>
              </a:spcAft>
              <a:buClr>
                <a:srgbClr val="0070C0"/>
              </a:buClr>
              <a:buSzPct val="85000"/>
              <a:buFont typeface="Arial" panose="020B0604020202020204" pitchFamily="34" charset="0"/>
              <a:buNone/>
              <a:defRPr sz="1600" i="0" kern="1200">
                <a:solidFill>
                  <a:schemeClr val="tx2"/>
                </a:solidFill>
                <a:latin typeface="Arial" panose="020B0604020202020204" pitchFamily="34" charset="0"/>
                <a:ea typeface="+mn-ea"/>
                <a:cs typeface="Arial" panose="020B0604020202020204" pitchFamily="34" charset="0"/>
              </a:defRPr>
            </a:lvl3pPr>
            <a:lvl4pPr marL="0" indent="0" algn="l" defTabSz="719138" rtl="0" eaLnBrk="1" latinLnBrk="0" hangingPunct="1">
              <a:lnSpc>
                <a:spcPct val="90000"/>
              </a:lnSpc>
              <a:spcBef>
                <a:spcPts val="600"/>
              </a:spcBef>
              <a:spcAft>
                <a:spcPts val="1200"/>
              </a:spcAft>
              <a:buFont typeface="Arial" panose="020B0604020202020204" pitchFamily="34" charset="0"/>
              <a:buNone/>
              <a:defRPr sz="1800" b="1" kern="1200" cap="all" spc="30" baseline="0">
                <a:solidFill>
                  <a:schemeClr val="tx2"/>
                </a:solidFill>
                <a:latin typeface="Arial" panose="020B0604020202020204" pitchFamily="34" charset="0"/>
                <a:ea typeface="+mn-ea"/>
                <a:cs typeface="Arial" panose="020B0604020202020204" pitchFamily="34" charset="0"/>
              </a:defRPr>
            </a:lvl4pPr>
            <a:lvl5pPr marL="0" indent="0" algn="l" defTabSz="719138" rtl="0" eaLnBrk="1" latinLnBrk="0" hangingPunct="1">
              <a:lnSpc>
                <a:spcPct val="90000"/>
              </a:lnSpc>
              <a:spcBef>
                <a:spcPts val="600"/>
              </a:spcBef>
              <a:spcAft>
                <a:spcPts val="1200"/>
              </a:spcAft>
              <a:buClr>
                <a:schemeClr val="bg2"/>
              </a:buClr>
              <a:buFont typeface="+mj-lt"/>
              <a:buNone/>
              <a:defRPr sz="1800" b="1" i="0" kern="1200" baseline="0">
                <a:solidFill>
                  <a:schemeClr val="bg2"/>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sz="1600" b="1" i="0" kern="1200">
                <a:solidFill>
                  <a:schemeClr val="tx2"/>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sz="1600" i="0" kern="1200" baseline="0">
                <a:solidFill>
                  <a:schemeClr val="tx2"/>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58827">
              <a:spcBef>
                <a:spcPts val="800"/>
              </a:spcBef>
              <a:spcAft>
                <a:spcPts val="800"/>
              </a:spcAft>
              <a:buClr>
                <a:srgbClr val="002D41"/>
              </a:buClr>
              <a:buNone/>
            </a:pPr>
            <a:r>
              <a:rPr lang="nl-NL" sz="2133">
                <a:solidFill>
                  <a:srgbClr val="002D41"/>
                </a:solidFill>
                <a:latin typeface="Arial"/>
              </a:rPr>
              <a:t>NU</a:t>
            </a:r>
          </a:p>
        </p:txBody>
      </p:sp>
      <p:sp>
        <p:nvSpPr>
          <p:cNvPr id="8" name="Tijdelijke aanduiding voor verticale tekst 1">
            <a:extLst>
              <a:ext uri="{FF2B5EF4-FFF2-40B4-BE49-F238E27FC236}">
                <a16:creationId xmlns:a16="http://schemas.microsoft.com/office/drawing/2014/main" id="{85D80303-5B21-6F63-E37F-F0D5189F915C}"/>
              </a:ext>
            </a:extLst>
          </p:cNvPr>
          <p:cNvSpPr txBox="1">
            <a:spLocks/>
          </p:cNvSpPr>
          <p:nvPr/>
        </p:nvSpPr>
        <p:spPr>
          <a:xfrm>
            <a:off x="5888723" y="3071797"/>
            <a:ext cx="3903579" cy="930444"/>
          </a:xfrm>
          <a:prstGeom prst="rect">
            <a:avLst/>
          </a:prstGeom>
        </p:spPr>
        <p:txBody>
          <a:bodyPr vert="horz" lIns="0" tIns="0" rIns="0" bIns="0" rtlCol="0">
            <a:noAutofit/>
          </a:bodyPr>
          <a:lstStyle>
            <a:lvl1pPr marL="238125" indent="-238125" algn="l" defTabSz="719138" rtl="0" eaLnBrk="1" latinLnBrk="0" hangingPunct="1">
              <a:lnSpc>
                <a:spcPct val="90000"/>
              </a:lnSpc>
              <a:spcBef>
                <a:spcPts val="600"/>
              </a:spcBef>
              <a:spcAft>
                <a:spcPts val="600"/>
              </a:spcAft>
              <a:buClr>
                <a:schemeClr val="tx2"/>
              </a:buClr>
              <a:buSzPct val="90000"/>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500063" indent="-261938" algn="l" defTabSz="719138" rtl="0" eaLnBrk="1" latinLnBrk="0" hangingPunct="1">
              <a:lnSpc>
                <a:spcPct val="90000"/>
              </a:lnSpc>
              <a:spcBef>
                <a:spcPts val="600"/>
              </a:spcBef>
              <a:spcAft>
                <a:spcPts val="600"/>
              </a:spcAft>
              <a:buClr>
                <a:schemeClr val="tx2"/>
              </a:buClr>
              <a:buSzPct val="100000"/>
              <a:buFont typeface="Arial" panose="020B0604020202020204" pitchFamily="34" charset="0"/>
              <a:buChar char="•"/>
              <a:defRPr sz="1600" i="0" kern="1200">
                <a:solidFill>
                  <a:schemeClr val="tx2"/>
                </a:solidFill>
                <a:latin typeface="Arial" panose="020B0604020202020204" pitchFamily="34" charset="0"/>
                <a:ea typeface="+mn-ea"/>
                <a:cs typeface="Arial" panose="020B0604020202020204" pitchFamily="34" charset="0"/>
              </a:defRPr>
            </a:lvl2pPr>
            <a:lvl3pPr marL="0" indent="0" algn="l" defTabSz="719138" rtl="0" eaLnBrk="1" latinLnBrk="0" hangingPunct="1">
              <a:lnSpc>
                <a:spcPct val="120000"/>
              </a:lnSpc>
              <a:spcBef>
                <a:spcPts val="600"/>
              </a:spcBef>
              <a:spcAft>
                <a:spcPts val="600"/>
              </a:spcAft>
              <a:buClr>
                <a:srgbClr val="0070C0"/>
              </a:buClr>
              <a:buSzPct val="85000"/>
              <a:buFont typeface="Arial" panose="020B0604020202020204" pitchFamily="34" charset="0"/>
              <a:buNone/>
              <a:defRPr sz="1600" i="0" kern="1200">
                <a:solidFill>
                  <a:schemeClr val="tx2"/>
                </a:solidFill>
                <a:latin typeface="Arial" panose="020B0604020202020204" pitchFamily="34" charset="0"/>
                <a:ea typeface="+mn-ea"/>
                <a:cs typeface="Arial" panose="020B0604020202020204" pitchFamily="34" charset="0"/>
              </a:defRPr>
            </a:lvl3pPr>
            <a:lvl4pPr marL="0" indent="0" algn="l" defTabSz="719138" rtl="0" eaLnBrk="1" latinLnBrk="0" hangingPunct="1">
              <a:lnSpc>
                <a:spcPct val="90000"/>
              </a:lnSpc>
              <a:spcBef>
                <a:spcPts val="600"/>
              </a:spcBef>
              <a:spcAft>
                <a:spcPts val="1200"/>
              </a:spcAft>
              <a:buFont typeface="Arial" panose="020B0604020202020204" pitchFamily="34" charset="0"/>
              <a:buNone/>
              <a:defRPr sz="1800" b="1" kern="1200" cap="all" spc="30" baseline="0">
                <a:solidFill>
                  <a:schemeClr val="tx2"/>
                </a:solidFill>
                <a:latin typeface="Arial" panose="020B0604020202020204" pitchFamily="34" charset="0"/>
                <a:ea typeface="+mn-ea"/>
                <a:cs typeface="Arial" panose="020B0604020202020204" pitchFamily="34" charset="0"/>
              </a:defRPr>
            </a:lvl4pPr>
            <a:lvl5pPr marL="0" indent="0" algn="l" defTabSz="719138" rtl="0" eaLnBrk="1" latinLnBrk="0" hangingPunct="1">
              <a:lnSpc>
                <a:spcPct val="90000"/>
              </a:lnSpc>
              <a:spcBef>
                <a:spcPts val="600"/>
              </a:spcBef>
              <a:spcAft>
                <a:spcPts val="1200"/>
              </a:spcAft>
              <a:buClr>
                <a:schemeClr val="bg2"/>
              </a:buClr>
              <a:buFont typeface="+mj-lt"/>
              <a:buNone/>
              <a:defRPr sz="1800" b="1" i="0" kern="1200" baseline="0">
                <a:solidFill>
                  <a:schemeClr val="bg2"/>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sz="1600" b="1" i="0" kern="1200">
                <a:solidFill>
                  <a:schemeClr val="tx2"/>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sz="1600" i="0" kern="1200" baseline="0">
                <a:solidFill>
                  <a:schemeClr val="tx2"/>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58827">
              <a:spcBef>
                <a:spcPts val="800"/>
              </a:spcBef>
              <a:spcAft>
                <a:spcPts val="800"/>
              </a:spcAft>
              <a:buClr>
                <a:srgbClr val="002D41"/>
              </a:buClr>
              <a:buNone/>
            </a:pPr>
            <a:r>
              <a:rPr lang="nl-NL" sz="2133">
                <a:solidFill>
                  <a:srgbClr val="002D41"/>
                </a:solidFill>
                <a:latin typeface="Arial"/>
              </a:rPr>
              <a:t>Toevoeging</a:t>
            </a:r>
          </a:p>
        </p:txBody>
      </p:sp>
      <p:sp>
        <p:nvSpPr>
          <p:cNvPr id="9" name="Tijdelijke aanduiding voor verticale tekst 1">
            <a:extLst>
              <a:ext uri="{FF2B5EF4-FFF2-40B4-BE49-F238E27FC236}">
                <a16:creationId xmlns:a16="http://schemas.microsoft.com/office/drawing/2014/main" id="{6C66DA89-F9FE-8AA7-4C3D-696A7D691071}"/>
              </a:ext>
            </a:extLst>
          </p:cNvPr>
          <p:cNvSpPr txBox="1">
            <a:spLocks/>
          </p:cNvSpPr>
          <p:nvPr/>
        </p:nvSpPr>
        <p:spPr>
          <a:xfrm>
            <a:off x="811585" y="3883850"/>
            <a:ext cx="3605903" cy="930444"/>
          </a:xfrm>
          <a:prstGeom prst="rect">
            <a:avLst/>
          </a:prstGeom>
        </p:spPr>
        <p:txBody>
          <a:bodyPr vert="horz" lIns="0" tIns="0" rIns="0" bIns="0" rtlCol="0" anchor="t">
            <a:noAutofit/>
          </a:bodyPr>
          <a:lstStyle>
            <a:lvl1pPr marL="238125" indent="-238125" algn="l" defTabSz="719138" rtl="0" eaLnBrk="1" latinLnBrk="0" hangingPunct="1">
              <a:lnSpc>
                <a:spcPct val="90000"/>
              </a:lnSpc>
              <a:spcBef>
                <a:spcPts val="600"/>
              </a:spcBef>
              <a:spcAft>
                <a:spcPts val="600"/>
              </a:spcAft>
              <a:buClr>
                <a:schemeClr val="tx2"/>
              </a:buClr>
              <a:buSzPct val="90000"/>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500063" indent="-261938" algn="l" defTabSz="719138" rtl="0" eaLnBrk="1" latinLnBrk="0" hangingPunct="1">
              <a:lnSpc>
                <a:spcPct val="90000"/>
              </a:lnSpc>
              <a:spcBef>
                <a:spcPts val="600"/>
              </a:spcBef>
              <a:spcAft>
                <a:spcPts val="600"/>
              </a:spcAft>
              <a:buClr>
                <a:schemeClr val="tx2"/>
              </a:buClr>
              <a:buSzPct val="100000"/>
              <a:buFont typeface="Arial" panose="020B0604020202020204" pitchFamily="34" charset="0"/>
              <a:buChar char="•"/>
              <a:defRPr sz="1600" i="0" kern="1200">
                <a:solidFill>
                  <a:schemeClr val="tx2"/>
                </a:solidFill>
                <a:latin typeface="Arial" panose="020B0604020202020204" pitchFamily="34" charset="0"/>
                <a:ea typeface="+mn-ea"/>
                <a:cs typeface="Arial" panose="020B0604020202020204" pitchFamily="34" charset="0"/>
              </a:defRPr>
            </a:lvl2pPr>
            <a:lvl3pPr marL="0" indent="0" algn="l" defTabSz="719138" rtl="0" eaLnBrk="1" latinLnBrk="0" hangingPunct="1">
              <a:lnSpc>
                <a:spcPct val="120000"/>
              </a:lnSpc>
              <a:spcBef>
                <a:spcPts val="600"/>
              </a:spcBef>
              <a:spcAft>
                <a:spcPts val="600"/>
              </a:spcAft>
              <a:buClr>
                <a:srgbClr val="0070C0"/>
              </a:buClr>
              <a:buSzPct val="85000"/>
              <a:buFont typeface="Arial" panose="020B0604020202020204" pitchFamily="34" charset="0"/>
              <a:buNone/>
              <a:defRPr sz="1600" i="0" kern="1200">
                <a:solidFill>
                  <a:schemeClr val="tx2"/>
                </a:solidFill>
                <a:latin typeface="Arial" panose="020B0604020202020204" pitchFamily="34" charset="0"/>
                <a:ea typeface="+mn-ea"/>
                <a:cs typeface="Arial" panose="020B0604020202020204" pitchFamily="34" charset="0"/>
              </a:defRPr>
            </a:lvl3pPr>
            <a:lvl4pPr marL="0" indent="0" algn="l" defTabSz="719138" rtl="0" eaLnBrk="1" latinLnBrk="0" hangingPunct="1">
              <a:lnSpc>
                <a:spcPct val="90000"/>
              </a:lnSpc>
              <a:spcBef>
                <a:spcPts val="600"/>
              </a:spcBef>
              <a:spcAft>
                <a:spcPts val="1200"/>
              </a:spcAft>
              <a:buFont typeface="Arial" panose="020B0604020202020204" pitchFamily="34" charset="0"/>
              <a:buNone/>
              <a:defRPr sz="1800" b="1" kern="1200" cap="all" spc="30" baseline="0">
                <a:solidFill>
                  <a:schemeClr val="tx2"/>
                </a:solidFill>
                <a:latin typeface="Arial" panose="020B0604020202020204" pitchFamily="34" charset="0"/>
                <a:ea typeface="+mn-ea"/>
                <a:cs typeface="Arial" panose="020B0604020202020204" pitchFamily="34" charset="0"/>
              </a:defRPr>
            </a:lvl4pPr>
            <a:lvl5pPr marL="0" indent="0" algn="l" defTabSz="719138" rtl="0" eaLnBrk="1" latinLnBrk="0" hangingPunct="1">
              <a:lnSpc>
                <a:spcPct val="90000"/>
              </a:lnSpc>
              <a:spcBef>
                <a:spcPts val="600"/>
              </a:spcBef>
              <a:spcAft>
                <a:spcPts val="1200"/>
              </a:spcAft>
              <a:buClr>
                <a:schemeClr val="bg2"/>
              </a:buClr>
              <a:buFont typeface="+mj-lt"/>
              <a:buNone/>
              <a:defRPr sz="1800" b="1" i="0" kern="1200" baseline="0">
                <a:solidFill>
                  <a:schemeClr val="bg2"/>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sz="1600" b="1" i="0" kern="1200">
                <a:solidFill>
                  <a:schemeClr val="tx2"/>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sz="1600" i="0" kern="1200" baseline="0">
                <a:solidFill>
                  <a:schemeClr val="tx2"/>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492" indent="-317492" defTabSz="958827" fontAlgn="t">
              <a:spcBef>
                <a:spcPts val="0"/>
              </a:spcBef>
              <a:spcAft>
                <a:spcPts val="0"/>
              </a:spcAft>
              <a:buClr>
                <a:srgbClr val="002D41"/>
              </a:buClr>
            </a:pPr>
            <a:r>
              <a:rPr lang="nl-NL" sz="1467">
                <a:solidFill>
                  <a:srgbClr val="002D41"/>
                </a:solidFill>
                <a:latin typeface="Arial"/>
              </a:rPr>
              <a:t>Onderwijs</a:t>
            </a:r>
          </a:p>
          <a:p>
            <a:pPr marL="317492" indent="-317492" defTabSz="958827" fontAlgn="t">
              <a:spcBef>
                <a:spcPts val="0"/>
              </a:spcBef>
              <a:spcAft>
                <a:spcPts val="0"/>
              </a:spcAft>
              <a:buClr>
                <a:srgbClr val="002D41"/>
              </a:buClr>
            </a:pPr>
            <a:r>
              <a:rPr lang="nl-NL" sz="1467">
                <a:solidFill>
                  <a:srgbClr val="002D41"/>
                </a:solidFill>
                <a:latin typeface="Arial"/>
              </a:rPr>
              <a:t>Warmtevoorziening</a:t>
            </a:r>
          </a:p>
          <a:p>
            <a:pPr marL="317492" indent="-317492" defTabSz="958827" fontAlgn="t">
              <a:spcBef>
                <a:spcPts val="0"/>
              </a:spcBef>
              <a:spcAft>
                <a:spcPts val="0"/>
              </a:spcAft>
              <a:buClr>
                <a:srgbClr val="002D41"/>
              </a:buClr>
            </a:pPr>
            <a:r>
              <a:rPr lang="nl-NL" sz="1467">
                <a:solidFill>
                  <a:srgbClr val="002D41"/>
                </a:solidFill>
                <a:latin typeface="Arial"/>
              </a:rPr>
              <a:t>Gasnetten</a:t>
            </a:r>
          </a:p>
          <a:p>
            <a:pPr marL="317492" indent="-317492" defTabSz="958827" fontAlgn="t">
              <a:spcBef>
                <a:spcPts val="0"/>
              </a:spcBef>
              <a:spcAft>
                <a:spcPts val="0"/>
              </a:spcAft>
              <a:buClr>
                <a:srgbClr val="002D41"/>
              </a:buClr>
            </a:pPr>
            <a:r>
              <a:rPr lang="nl-NL" sz="1467">
                <a:solidFill>
                  <a:srgbClr val="002D41"/>
                </a:solidFill>
                <a:latin typeface="Arial"/>
              </a:rPr>
              <a:t>Woonbehoefte - Nieuwbouw t/m 3x35A</a:t>
            </a:r>
          </a:p>
        </p:txBody>
      </p:sp>
      <p:sp>
        <p:nvSpPr>
          <p:cNvPr id="10" name="Tijdelijke aanduiding voor verticale tekst 1">
            <a:extLst>
              <a:ext uri="{FF2B5EF4-FFF2-40B4-BE49-F238E27FC236}">
                <a16:creationId xmlns:a16="http://schemas.microsoft.com/office/drawing/2014/main" id="{4466E8D7-55C6-81C0-EB38-5F38D59FC1CD}"/>
              </a:ext>
            </a:extLst>
          </p:cNvPr>
          <p:cNvSpPr txBox="1">
            <a:spLocks/>
          </p:cNvSpPr>
          <p:nvPr/>
        </p:nvSpPr>
        <p:spPr>
          <a:xfrm>
            <a:off x="5888724" y="3883850"/>
            <a:ext cx="3986797" cy="930444"/>
          </a:xfrm>
          <a:prstGeom prst="rect">
            <a:avLst/>
          </a:prstGeom>
        </p:spPr>
        <p:txBody>
          <a:bodyPr vert="horz" lIns="0" tIns="0" rIns="0" bIns="0" rtlCol="0">
            <a:noAutofit/>
          </a:bodyPr>
          <a:lstStyle>
            <a:lvl1pPr marL="238125" indent="-238125" algn="l" defTabSz="719138" rtl="0" eaLnBrk="1" latinLnBrk="0" hangingPunct="1">
              <a:lnSpc>
                <a:spcPct val="90000"/>
              </a:lnSpc>
              <a:spcBef>
                <a:spcPts val="600"/>
              </a:spcBef>
              <a:spcAft>
                <a:spcPts val="600"/>
              </a:spcAft>
              <a:buClr>
                <a:schemeClr val="tx2"/>
              </a:buClr>
              <a:buSzPct val="90000"/>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500063" indent="-261938" algn="l" defTabSz="719138" rtl="0" eaLnBrk="1" latinLnBrk="0" hangingPunct="1">
              <a:lnSpc>
                <a:spcPct val="90000"/>
              </a:lnSpc>
              <a:spcBef>
                <a:spcPts val="600"/>
              </a:spcBef>
              <a:spcAft>
                <a:spcPts val="600"/>
              </a:spcAft>
              <a:buClr>
                <a:schemeClr val="tx2"/>
              </a:buClr>
              <a:buSzPct val="100000"/>
              <a:buFont typeface="Arial" panose="020B0604020202020204" pitchFamily="34" charset="0"/>
              <a:buChar char="•"/>
              <a:defRPr sz="1600" i="0" kern="1200">
                <a:solidFill>
                  <a:schemeClr val="tx2"/>
                </a:solidFill>
                <a:latin typeface="Arial" panose="020B0604020202020204" pitchFamily="34" charset="0"/>
                <a:ea typeface="+mn-ea"/>
                <a:cs typeface="Arial" panose="020B0604020202020204" pitchFamily="34" charset="0"/>
              </a:defRPr>
            </a:lvl2pPr>
            <a:lvl3pPr marL="0" indent="0" algn="l" defTabSz="719138" rtl="0" eaLnBrk="1" latinLnBrk="0" hangingPunct="1">
              <a:lnSpc>
                <a:spcPct val="120000"/>
              </a:lnSpc>
              <a:spcBef>
                <a:spcPts val="600"/>
              </a:spcBef>
              <a:spcAft>
                <a:spcPts val="600"/>
              </a:spcAft>
              <a:buClr>
                <a:srgbClr val="0070C0"/>
              </a:buClr>
              <a:buSzPct val="85000"/>
              <a:buFont typeface="Arial" panose="020B0604020202020204" pitchFamily="34" charset="0"/>
              <a:buNone/>
              <a:defRPr sz="1600" i="0" kern="1200">
                <a:solidFill>
                  <a:schemeClr val="tx2"/>
                </a:solidFill>
                <a:latin typeface="Arial" panose="020B0604020202020204" pitchFamily="34" charset="0"/>
                <a:ea typeface="+mn-ea"/>
                <a:cs typeface="Arial" panose="020B0604020202020204" pitchFamily="34" charset="0"/>
              </a:defRPr>
            </a:lvl3pPr>
            <a:lvl4pPr marL="0" indent="0" algn="l" defTabSz="719138" rtl="0" eaLnBrk="1" latinLnBrk="0" hangingPunct="1">
              <a:lnSpc>
                <a:spcPct val="90000"/>
              </a:lnSpc>
              <a:spcBef>
                <a:spcPts val="600"/>
              </a:spcBef>
              <a:spcAft>
                <a:spcPts val="1200"/>
              </a:spcAft>
              <a:buFont typeface="Arial" panose="020B0604020202020204" pitchFamily="34" charset="0"/>
              <a:buNone/>
              <a:defRPr sz="1800" b="1" kern="1200" cap="all" spc="30" baseline="0">
                <a:solidFill>
                  <a:schemeClr val="tx2"/>
                </a:solidFill>
                <a:latin typeface="Arial" panose="020B0604020202020204" pitchFamily="34" charset="0"/>
                <a:ea typeface="+mn-ea"/>
                <a:cs typeface="Arial" panose="020B0604020202020204" pitchFamily="34" charset="0"/>
              </a:defRPr>
            </a:lvl4pPr>
            <a:lvl5pPr marL="0" indent="0" algn="l" defTabSz="719138" rtl="0" eaLnBrk="1" latinLnBrk="0" hangingPunct="1">
              <a:lnSpc>
                <a:spcPct val="90000"/>
              </a:lnSpc>
              <a:spcBef>
                <a:spcPts val="600"/>
              </a:spcBef>
              <a:spcAft>
                <a:spcPts val="1200"/>
              </a:spcAft>
              <a:buClr>
                <a:schemeClr val="bg2"/>
              </a:buClr>
              <a:buFont typeface="+mj-lt"/>
              <a:buNone/>
              <a:defRPr sz="1800" b="1" i="0" kern="1200" baseline="0">
                <a:solidFill>
                  <a:schemeClr val="bg2"/>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sz="1600" b="1" i="0" kern="1200">
                <a:solidFill>
                  <a:schemeClr val="tx2"/>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sz="1600" i="0" kern="1200" baseline="0">
                <a:solidFill>
                  <a:schemeClr val="tx2"/>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492" indent="-317492" defTabSz="958827" fontAlgn="t">
              <a:spcBef>
                <a:spcPts val="0"/>
              </a:spcBef>
              <a:spcAft>
                <a:spcPts val="0"/>
              </a:spcAft>
              <a:buClr>
                <a:srgbClr val="002D41"/>
              </a:buClr>
            </a:pPr>
            <a:r>
              <a:rPr lang="nl-NL" sz="1467">
                <a:solidFill>
                  <a:srgbClr val="002D41"/>
                </a:solidFill>
                <a:latin typeface="Arial"/>
              </a:rPr>
              <a:t>Woonbehoefte - Collectief wonen</a:t>
            </a:r>
          </a:p>
          <a:p>
            <a:pPr marL="317492" indent="-317492" defTabSz="958827" fontAlgn="t">
              <a:spcBef>
                <a:spcPts val="0"/>
              </a:spcBef>
              <a:spcAft>
                <a:spcPts val="0"/>
              </a:spcAft>
              <a:buClr>
                <a:srgbClr val="002D41"/>
              </a:buClr>
            </a:pPr>
            <a:r>
              <a:rPr lang="nl-NL" sz="1467">
                <a:solidFill>
                  <a:srgbClr val="002D41"/>
                </a:solidFill>
                <a:latin typeface="Arial"/>
              </a:rPr>
              <a:t>Woonbehoefte - Verzwaring aansluiting woning t/m 3x35A</a:t>
            </a:r>
          </a:p>
          <a:p>
            <a:pPr marL="317492" indent="-317492" defTabSz="958827" fontAlgn="t">
              <a:spcBef>
                <a:spcPts val="0"/>
              </a:spcBef>
              <a:spcAft>
                <a:spcPts val="0"/>
              </a:spcAft>
              <a:buClr>
                <a:srgbClr val="002D41"/>
              </a:buClr>
            </a:pPr>
            <a:r>
              <a:rPr lang="nl-NL" sz="1467">
                <a:solidFill>
                  <a:srgbClr val="002D41"/>
                </a:solidFill>
                <a:latin typeface="Arial"/>
              </a:rPr>
              <a:t>Woonbehoefte - Eerder aanvragen door overheden</a:t>
            </a:r>
          </a:p>
          <a:p>
            <a:pPr marL="317492" indent="-317492" defTabSz="958827" fontAlgn="t">
              <a:spcBef>
                <a:spcPts val="0"/>
              </a:spcBef>
              <a:spcAft>
                <a:spcPts val="0"/>
              </a:spcAft>
              <a:buClr>
                <a:srgbClr val="002D41"/>
              </a:buClr>
            </a:pPr>
            <a:r>
              <a:rPr lang="nl-NL" sz="1467">
                <a:solidFill>
                  <a:srgbClr val="002D41"/>
                </a:solidFill>
                <a:latin typeface="Arial"/>
              </a:rPr>
              <a:t>Onderwijs - Eerder aanvragen door overheden</a:t>
            </a:r>
          </a:p>
          <a:p>
            <a:pPr marL="317492" indent="-317492" defTabSz="958827" fontAlgn="t">
              <a:spcBef>
                <a:spcPts val="0"/>
              </a:spcBef>
              <a:spcAft>
                <a:spcPts val="0"/>
              </a:spcAft>
              <a:buClr>
                <a:srgbClr val="002D41"/>
              </a:buClr>
            </a:pPr>
            <a:r>
              <a:rPr lang="nl-NL" sz="1467">
                <a:solidFill>
                  <a:srgbClr val="002D41"/>
                </a:solidFill>
                <a:latin typeface="Arial"/>
              </a:rPr>
              <a:t>Warmtevoorziening - productie</a:t>
            </a:r>
          </a:p>
          <a:p>
            <a:pPr marL="317492" indent="-317492" defTabSz="958827" fontAlgn="t">
              <a:spcBef>
                <a:spcPts val="0"/>
              </a:spcBef>
              <a:spcAft>
                <a:spcPts val="0"/>
              </a:spcAft>
              <a:buClr>
                <a:srgbClr val="002D41"/>
              </a:buClr>
            </a:pPr>
            <a:r>
              <a:rPr lang="nl-NL" sz="1467">
                <a:solidFill>
                  <a:srgbClr val="002D41"/>
                </a:solidFill>
                <a:latin typeface="Arial"/>
              </a:rPr>
              <a:t>Openbaar vervoer</a:t>
            </a:r>
          </a:p>
        </p:txBody>
      </p:sp>
      <p:cxnSp>
        <p:nvCxnSpPr>
          <p:cNvPr id="11" name="Rechte verbindingslijn 10">
            <a:extLst>
              <a:ext uri="{FF2B5EF4-FFF2-40B4-BE49-F238E27FC236}">
                <a16:creationId xmlns:a16="http://schemas.microsoft.com/office/drawing/2014/main" id="{991B1424-E47D-E444-6D76-FCF1BE21AE64}"/>
              </a:ext>
            </a:extLst>
          </p:cNvPr>
          <p:cNvCxnSpPr>
            <a:cxnSpLocks/>
          </p:cNvCxnSpPr>
          <p:nvPr/>
        </p:nvCxnSpPr>
        <p:spPr>
          <a:xfrm>
            <a:off x="5888723" y="3769045"/>
            <a:ext cx="3903579" cy="5348"/>
          </a:xfrm>
          <a:prstGeom prst="line">
            <a:avLst/>
          </a:prstGeom>
          <a:ln>
            <a:solidFill>
              <a:schemeClr val="accent4"/>
            </a:solidFill>
          </a:ln>
        </p:spPr>
        <p:style>
          <a:lnRef idx="3">
            <a:schemeClr val="accent1"/>
          </a:lnRef>
          <a:fillRef idx="0">
            <a:schemeClr val="accent1"/>
          </a:fillRef>
          <a:effectRef idx="2">
            <a:schemeClr val="accent1"/>
          </a:effectRef>
          <a:fontRef idx="minor">
            <a:schemeClr val="tx1"/>
          </a:fontRef>
        </p:style>
      </p:cxnSp>
      <p:cxnSp>
        <p:nvCxnSpPr>
          <p:cNvPr id="12" name="Rechte verbindingslijn 11">
            <a:extLst>
              <a:ext uri="{FF2B5EF4-FFF2-40B4-BE49-F238E27FC236}">
                <a16:creationId xmlns:a16="http://schemas.microsoft.com/office/drawing/2014/main" id="{721F549E-F770-0641-D8AA-4D404CCD5CF7}"/>
              </a:ext>
            </a:extLst>
          </p:cNvPr>
          <p:cNvCxnSpPr>
            <a:cxnSpLocks/>
          </p:cNvCxnSpPr>
          <p:nvPr/>
        </p:nvCxnSpPr>
        <p:spPr>
          <a:xfrm>
            <a:off x="792001" y="3774392"/>
            <a:ext cx="3625487" cy="0"/>
          </a:xfrm>
          <a:prstGeom prst="line">
            <a:avLst/>
          </a:prstGeom>
          <a:ln>
            <a:solidFill>
              <a:schemeClr val="accent4"/>
            </a:solidFill>
          </a:ln>
        </p:spPr>
        <p:style>
          <a:lnRef idx="3">
            <a:schemeClr val="accent1"/>
          </a:lnRef>
          <a:fillRef idx="0">
            <a:schemeClr val="accent1"/>
          </a:fillRef>
          <a:effectRef idx="2">
            <a:schemeClr val="accent1"/>
          </a:effectRef>
          <a:fontRef idx="minor">
            <a:schemeClr val="tx1"/>
          </a:fontRef>
        </p:style>
      </p:cxnSp>
      <p:sp>
        <p:nvSpPr>
          <p:cNvPr id="4" name="Plusteken 3">
            <a:extLst>
              <a:ext uri="{FF2B5EF4-FFF2-40B4-BE49-F238E27FC236}">
                <a16:creationId xmlns:a16="http://schemas.microsoft.com/office/drawing/2014/main" id="{676B334F-2F1E-A577-0100-3E31F4D2708A}"/>
              </a:ext>
            </a:extLst>
          </p:cNvPr>
          <p:cNvSpPr/>
          <p:nvPr/>
        </p:nvSpPr>
        <p:spPr>
          <a:xfrm>
            <a:off x="4492705" y="3126033"/>
            <a:ext cx="1320801" cy="1291369"/>
          </a:xfrm>
          <a:prstGeom prst="mathPlus">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377"/>
            <a:endParaRPr lang="nl-NL">
              <a:solidFill>
                <a:srgbClr val="FFFFFF"/>
              </a:solidFill>
              <a:latin typeface="Arial"/>
            </a:endParaRPr>
          </a:p>
        </p:txBody>
      </p:sp>
    </p:spTree>
    <p:extLst>
      <p:ext uri="{BB962C8B-B14F-4D97-AF65-F5344CB8AC3E}">
        <p14:creationId xmlns:p14="http://schemas.microsoft.com/office/powerpoint/2010/main" val="3668110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FB7A4-C4FD-7B14-8193-62A724D4063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D9B967F-C4B4-B949-D662-4C3D47CB6277}"/>
              </a:ext>
            </a:extLst>
          </p:cNvPr>
          <p:cNvSpPr>
            <a:spLocks noGrp="1"/>
          </p:cNvSpPr>
          <p:nvPr>
            <p:ph type="ctrTitle"/>
          </p:nvPr>
        </p:nvSpPr>
        <p:spPr/>
        <p:txBody>
          <a:bodyPr/>
          <a:lstStyle/>
          <a:p>
            <a:r>
              <a:rPr lang="nl-NL" sz="4800"/>
              <a:t>Onderscheid KV en GV verdwijnt</a:t>
            </a:r>
          </a:p>
        </p:txBody>
      </p:sp>
      <p:sp>
        <p:nvSpPr>
          <p:cNvPr id="4" name="Ondertitel 3">
            <a:extLst>
              <a:ext uri="{FF2B5EF4-FFF2-40B4-BE49-F238E27FC236}">
                <a16:creationId xmlns:a16="http://schemas.microsoft.com/office/drawing/2014/main" id="{D1389E03-AD8C-41CD-38FC-E903163AE228}"/>
              </a:ext>
            </a:extLst>
          </p:cNvPr>
          <p:cNvSpPr>
            <a:spLocks noGrp="1"/>
          </p:cNvSpPr>
          <p:nvPr>
            <p:ph type="subTitle" idx="1"/>
          </p:nvPr>
        </p:nvSpPr>
        <p:spPr/>
        <p:txBody>
          <a:bodyPr/>
          <a:lstStyle/>
          <a:p>
            <a:r>
              <a:rPr lang="nl-NL" sz="2400">
                <a:latin typeface="+mj-lt"/>
              </a:rPr>
              <a:t>Er komt één prioriteringskader waarin de maatschappelijke functie de prioriteit bepaalt, ongeacht KV of GV.</a:t>
            </a:r>
          </a:p>
        </p:txBody>
      </p:sp>
    </p:spTree>
    <p:extLst>
      <p:ext uri="{BB962C8B-B14F-4D97-AF65-F5344CB8AC3E}">
        <p14:creationId xmlns:p14="http://schemas.microsoft.com/office/powerpoint/2010/main" val="3758960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FECBB-C3F2-434B-451C-29DCCADBAD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D52E37-F45C-DD03-2539-99CFF412870F}"/>
              </a:ext>
            </a:extLst>
          </p:cNvPr>
          <p:cNvSpPr>
            <a:spLocks noGrp="1"/>
          </p:cNvSpPr>
          <p:nvPr>
            <p:ph type="title"/>
          </p:nvPr>
        </p:nvSpPr>
        <p:spPr/>
        <p:txBody>
          <a:bodyPr/>
          <a:lstStyle/>
          <a:p>
            <a:r>
              <a:rPr lang="nl-NL"/>
              <a:t>Wat betekent dit specifiek voor GV </a:t>
            </a:r>
          </a:p>
        </p:txBody>
      </p:sp>
      <p:sp>
        <p:nvSpPr>
          <p:cNvPr id="3" name="Tijdelijke aanduiding voor inhoud 2">
            <a:extLst>
              <a:ext uri="{FF2B5EF4-FFF2-40B4-BE49-F238E27FC236}">
                <a16:creationId xmlns:a16="http://schemas.microsoft.com/office/drawing/2014/main" id="{DB1E94D1-1883-43B2-74C7-C5B0A93CC5C2}"/>
              </a:ext>
            </a:extLst>
          </p:cNvPr>
          <p:cNvSpPr>
            <a:spLocks noGrp="1"/>
          </p:cNvSpPr>
          <p:nvPr>
            <p:ph sz="half" idx="1"/>
          </p:nvPr>
        </p:nvSpPr>
        <p:spPr/>
        <p:txBody>
          <a:bodyPr/>
          <a:lstStyle/>
          <a:p>
            <a:pPr marL="228594" indent="-228594"/>
            <a:r>
              <a:rPr lang="nl-NL" sz="1467">
                <a:latin typeface="+mj-lt"/>
              </a:rPr>
              <a:t>In het nieuwe maatschappelijk prioriteringskader zijn meer maatschappelijke functies opgenomen.</a:t>
            </a:r>
          </a:p>
          <a:p>
            <a:pPr marL="0" indent="0">
              <a:buNone/>
            </a:pPr>
            <a:r>
              <a:rPr lang="nl-NL" sz="1467">
                <a:latin typeface="+mj-lt"/>
              </a:rPr>
              <a:t> </a:t>
            </a:r>
          </a:p>
          <a:p>
            <a:pPr marL="228594" indent="-228594"/>
            <a:r>
              <a:rPr lang="nl-NL" sz="1467">
                <a:latin typeface="+mj-lt"/>
              </a:rPr>
              <a:t>Meer grootverbruikers komen in aanmerking voor prioriteit op de wachtlijst. </a:t>
            </a:r>
          </a:p>
          <a:p>
            <a:pPr marL="228594" indent="-228594"/>
            <a:endParaRPr lang="nl-NL" sz="1467">
              <a:latin typeface="+mj-lt"/>
            </a:endParaRPr>
          </a:p>
          <a:p>
            <a:pPr marL="228594" indent="-228594"/>
            <a:r>
              <a:rPr lang="nl-NL" sz="1467">
                <a:latin typeface="+mj-lt"/>
              </a:rPr>
              <a:t>Dit zijn onder meer aanvragen in de categorie veiligheid en basisbehoeften: telecom voor beveiligde netwerken, verkeersveiligheid, afvalstoffenbeheer en collectieve woonvormen.</a:t>
            </a:r>
          </a:p>
          <a:p>
            <a:pPr marL="0" indent="0">
              <a:buNone/>
            </a:pPr>
            <a:endParaRPr lang="nl-NL" sz="1467">
              <a:latin typeface="+mj-lt"/>
            </a:endParaRPr>
          </a:p>
          <a:p>
            <a:pPr marL="228594" indent="-228594"/>
            <a:r>
              <a:rPr lang="nl-NL" sz="1467">
                <a:latin typeface="+mj-lt"/>
              </a:rPr>
              <a:t>Dat geldt zowel voor aanvragen van klanten die nu al op de wachtlijst staan als voor toekomstige aanvragen. </a:t>
            </a:r>
          </a:p>
          <a:p>
            <a:endParaRPr lang="nl-NL" sz="1467">
              <a:latin typeface="+mj-lt"/>
            </a:endParaRPr>
          </a:p>
        </p:txBody>
      </p:sp>
      <p:pic>
        <p:nvPicPr>
          <p:cNvPr id="10" name="Tijdelijke aanduiding voor afbeelding 9" descr="Afbeelding met buitenshuis, gebouw, hemel, lucht&#10;&#10;Door AI gegenereerde inhoud is mogelijk onjuist.">
            <a:extLst>
              <a:ext uri="{FF2B5EF4-FFF2-40B4-BE49-F238E27FC236}">
                <a16:creationId xmlns:a16="http://schemas.microsoft.com/office/drawing/2014/main" id="{30E042D5-FD52-11D5-B1A4-EA00E5E8A4A6}"/>
              </a:ext>
            </a:extLst>
          </p:cNvPr>
          <p:cNvPicPr>
            <a:picLocks noGrp="1" noChangeAspect="1"/>
          </p:cNvPicPr>
          <p:nvPr>
            <p:ph type="pic" idx="13"/>
          </p:nvPr>
        </p:nvPicPr>
        <p:blipFill>
          <a:blip r:embed="rId2"/>
          <a:srcRect t="24111" b="24111"/>
          <a:stretch>
            <a:fillRect/>
          </a:stretch>
        </p:blipFill>
        <p:spPr/>
      </p:pic>
    </p:spTree>
    <p:extLst>
      <p:ext uri="{BB962C8B-B14F-4D97-AF65-F5344CB8AC3E}">
        <p14:creationId xmlns:p14="http://schemas.microsoft.com/office/powerpoint/2010/main" val="2048334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F3FEC-7C90-7A99-7B37-4D7A0C4476B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EB6092-9AE7-25A4-D290-AFEF94AD26BC}"/>
              </a:ext>
            </a:extLst>
          </p:cNvPr>
          <p:cNvSpPr>
            <a:spLocks noGrp="1"/>
          </p:cNvSpPr>
          <p:nvPr>
            <p:ph type="title"/>
          </p:nvPr>
        </p:nvSpPr>
        <p:spPr/>
        <p:txBody>
          <a:bodyPr/>
          <a:lstStyle/>
          <a:p>
            <a:r>
              <a:rPr lang="nl-NL"/>
              <a:t>Wat betekent dit specifiek voor KV? </a:t>
            </a:r>
          </a:p>
        </p:txBody>
      </p:sp>
      <p:sp>
        <p:nvSpPr>
          <p:cNvPr id="3" name="Tijdelijke aanduiding voor inhoud 2">
            <a:extLst>
              <a:ext uri="{FF2B5EF4-FFF2-40B4-BE49-F238E27FC236}">
                <a16:creationId xmlns:a16="http://schemas.microsoft.com/office/drawing/2014/main" id="{189BFAA7-1478-4E32-0DA9-E9C66BB25B6D}"/>
              </a:ext>
            </a:extLst>
          </p:cNvPr>
          <p:cNvSpPr>
            <a:spLocks noGrp="1"/>
          </p:cNvSpPr>
          <p:nvPr>
            <p:ph idx="1"/>
          </p:nvPr>
        </p:nvSpPr>
        <p:spPr/>
        <p:txBody>
          <a:bodyPr/>
          <a:lstStyle/>
          <a:p>
            <a:pPr marL="228594" indent="-228594">
              <a:buFont typeface="Arial" panose="020B0604020202020204" pitchFamily="34" charset="0"/>
              <a:buChar char="•"/>
            </a:pPr>
            <a:r>
              <a:rPr lang="nl-NL" sz="1467">
                <a:latin typeface="+mj-lt"/>
              </a:rPr>
              <a:t>De impact voor kleinverbruikers is groter gezien de huidige werkwijze van netbeheerders, waarbij kleinverbruikers worden aangesloten vanuit gereserveerde capaciteit.</a:t>
            </a:r>
          </a:p>
          <a:p>
            <a:pPr marL="228594" indent="-228594">
              <a:buFont typeface="Arial" panose="020B0604020202020204" pitchFamily="34" charset="0"/>
              <a:buChar char="•"/>
            </a:pPr>
            <a:endParaRPr lang="nl-NL" sz="1467">
              <a:latin typeface="+mj-lt"/>
            </a:endParaRPr>
          </a:p>
          <a:p>
            <a:pPr marL="228594" indent="-228594">
              <a:buFont typeface="Arial" panose="020B0604020202020204" pitchFamily="34" charset="0"/>
              <a:buChar char="•"/>
            </a:pPr>
            <a:r>
              <a:rPr lang="nl-NL" sz="1467">
                <a:latin typeface="+mj-lt"/>
              </a:rPr>
              <a:t>Het prioriteringskader gaat ook voor deze groep gelden: hun maatschappelijke functie is bepalend voor prioriteit, niet meer de grootte van de aansluiting.</a:t>
            </a:r>
          </a:p>
          <a:p>
            <a:pPr marL="228594" indent="-228594">
              <a:buFont typeface="Arial" panose="020B0604020202020204" pitchFamily="34" charset="0"/>
              <a:buChar char="•"/>
            </a:pPr>
            <a:endParaRPr lang="nl-NL" sz="1467">
              <a:latin typeface="+mj-lt"/>
            </a:endParaRPr>
          </a:p>
          <a:p>
            <a:pPr marL="228594" indent="-228594">
              <a:buFont typeface="Arial" panose="020B0604020202020204" pitchFamily="34" charset="0"/>
              <a:buChar char="•"/>
            </a:pPr>
            <a:r>
              <a:rPr lang="nl-NL" sz="1467">
                <a:latin typeface="+mj-lt"/>
              </a:rPr>
              <a:t>De volgende maatschappelijke functies zijn onderdeel van het kader en zijn vaak kleinverbruik:</a:t>
            </a:r>
          </a:p>
          <a:p>
            <a:pPr marL="228594" indent="-228594">
              <a:buFont typeface="Arial" panose="020B0604020202020204" pitchFamily="34" charset="0"/>
              <a:buChar char="•"/>
            </a:pPr>
            <a:endParaRPr lang="nl-NL" sz="1467">
              <a:latin typeface="+mj-lt"/>
            </a:endParaRPr>
          </a:p>
          <a:p>
            <a:pPr marL="228594" indent="-228594">
              <a:buFont typeface="Arial" panose="020B0604020202020204" pitchFamily="34" charset="0"/>
              <a:buChar char="•"/>
            </a:pPr>
            <a:endParaRPr lang="nl-NL" sz="1467">
              <a:latin typeface="+mj-lt"/>
            </a:endParaRPr>
          </a:p>
          <a:p>
            <a:pPr marL="228594" indent="-228594">
              <a:buFont typeface="Arial" panose="020B0604020202020204" pitchFamily="34" charset="0"/>
              <a:buChar char="•"/>
            </a:pPr>
            <a:endParaRPr lang="nl-NL" sz="1467">
              <a:latin typeface="+mj-lt"/>
            </a:endParaRPr>
          </a:p>
          <a:p>
            <a:pPr marL="228594" indent="-228594">
              <a:buFont typeface="Arial" panose="020B0604020202020204" pitchFamily="34" charset="0"/>
              <a:buChar char="•"/>
            </a:pPr>
            <a:endParaRPr lang="nl-NL" sz="1467">
              <a:latin typeface="+mj-lt"/>
            </a:endParaRPr>
          </a:p>
          <a:p>
            <a:pPr marL="228594" indent="-228594">
              <a:buFont typeface="Arial" panose="020B0604020202020204" pitchFamily="34" charset="0"/>
              <a:buChar char="•"/>
            </a:pPr>
            <a:endParaRPr lang="nl-NL" sz="1467">
              <a:latin typeface="+mj-lt"/>
            </a:endParaRPr>
          </a:p>
          <a:p>
            <a:pPr marL="228594" indent="-228594">
              <a:buFont typeface="Arial" panose="020B0604020202020204" pitchFamily="34" charset="0"/>
              <a:buChar char="•"/>
            </a:pPr>
            <a:endParaRPr lang="nl-NL" sz="1467">
              <a:latin typeface="+mj-lt"/>
            </a:endParaRPr>
          </a:p>
          <a:p>
            <a:pPr marL="228594" indent="-228594">
              <a:buFont typeface="Arial" panose="020B0604020202020204" pitchFamily="34" charset="0"/>
              <a:buChar char="•"/>
            </a:pPr>
            <a:endParaRPr lang="nl-NL" sz="1467">
              <a:latin typeface="+mj-lt"/>
            </a:endParaRPr>
          </a:p>
          <a:p>
            <a:pPr marL="228594" indent="-228594">
              <a:buFont typeface="Arial" panose="020B0604020202020204" pitchFamily="34" charset="0"/>
              <a:buChar char="•"/>
            </a:pPr>
            <a:endParaRPr lang="nl-NL" sz="1467">
              <a:latin typeface="+mj-lt"/>
            </a:endParaRPr>
          </a:p>
          <a:p>
            <a:pPr marL="228594" indent="-228594">
              <a:buFont typeface="Arial" panose="020B0604020202020204" pitchFamily="34" charset="0"/>
              <a:buChar char="•"/>
            </a:pPr>
            <a:endParaRPr lang="nl-NL" sz="1467">
              <a:latin typeface="+mj-lt"/>
            </a:endParaRPr>
          </a:p>
          <a:p>
            <a:pPr marL="228594" indent="-228594">
              <a:buFont typeface="Arial" panose="020B0604020202020204" pitchFamily="34" charset="0"/>
              <a:buChar char="•"/>
            </a:pPr>
            <a:r>
              <a:rPr lang="nl-NL" sz="1467">
                <a:latin typeface="+mj-lt"/>
              </a:rPr>
              <a:t>De functies die niet geprioriteerd zijn en vaak kleinverbruik zijn: publieke laadpalen en MKB</a:t>
            </a:r>
          </a:p>
        </p:txBody>
      </p:sp>
      <p:graphicFrame>
        <p:nvGraphicFramePr>
          <p:cNvPr id="13" name="Tabel 12">
            <a:extLst>
              <a:ext uri="{FF2B5EF4-FFF2-40B4-BE49-F238E27FC236}">
                <a16:creationId xmlns:a16="http://schemas.microsoft.com/office/drawing/2014/main" id="{A11B4D7A-F12D-5C52-196D-2712FFF0257C}"/>
              </a:ext>
            </a:extLst>
          </p:cNvPr>
          <p:cNvGraphicFramePr>
            <a:graphicFrameLocks noGrp="1"/>
          </p:cNvGraphicFramePr>
          <p:nvPr/>
        </p:nvGraphicFramePr>
        <p:xfrm>
          <a:off x="976161" y="3937983"/>
          <a:ext cx="10239679" cy="1652693"/>
        </p:xfrm>
        <a:graphic>
          <a:graphicData uri="http://schemas.openxmlformats.org/drawingml/2006/table">
            <a:tbl>
              <a:tblPr firstRow="1" bandRow="1">
                <a:tableStyleId>{5C22544A-7EE6-4342-B048-85BDC9FD1C3A}</a:tableStyleId>
              </a:tblPr>
              <a:tblGrid>
                <a:gridCol w="4526324">
                  <a:extLst>
                    <a:ext uri="{9D8B030D-6E8A-4147-A177-3AD203B41FA5}">
                      <a16:colId xmlns:a16="http://schemas.microsoft.com/office/drawing/2014/main" val="3661229373"/>
                    </a:ext>
                  </a:extLst>
                </a:gridCol>
                <a:gridCol w="5713355">
                  <a:extLst>
                    <a:ext uri="{9D8B030D-6E8A-4147-A177-3AD203B41FA5}">
                      <a16:colId xmlns:a16="http://schemas.microsoft.com/office/drawing/2014/main" val="410604724"/>
                    </a:ext>
                  </a:extLst>
                </a:gridCol>
              </a:tblGrid>
              <a:tr h="494453">
                <a:tc>
                  <a:txBody>
                    <a:bodyPr/>
                    <a:lstStyle/>
                    <a:p>
                      <a:r>
                        <a:rPr lang="nl-NL" sz="1500" b="0">
                          <a:solidFill>
                            <a:schemeClr val="tx2"/>
                          </a:solidFill>
                          <a:latin typeface="+mj-lt"/>
                          <a:cs typeface="Arial" panose="020B0604020202020204" pitchFamily="34" charset="0"/>
                        </a:rPr>
                        <a:t>Categorie 2</a:t>
                      </a:r>
                    </a:p>
                  </a:txBody>
                  <a:tcPr marL="121920" marR="121920" marT="60960" marB="60960">
                    <a:solidFill>
                      <a:schemeClr val="bg2"/>
                    </a:solidFill>
                  </a:tcPr>
                </a:tc>
                <a:tc>
                  <a:txBody>
                    <a:bodyPr/>
                    <a:lstStyle/>
                    <a:p>
                      <a:r>
                        <a:rPr lang="nl-NL" sz="1500" b="0">
                          <a:solidFill>
                            <a:schemeClr val="tx2"/>
                          </a:solidFill>
                          <a:latin typeface="+mj-lt"/>
                          <a:cs typeface="Arial" panose="020B0604020202020204" pitchFamily="34" charset="0"/>
                        </a:rPr>
                        <a:t>Categorie 3</a:t>
                      </a:r>
                    </a:p>
                  </a:txBody>
                  <a:tcPr marL="121920" marR="121920" marT="60960" marB="60960">
                    <a:solidFill>
                      <a:schemeClr val="bg2"/>
                    </a:solidFill>
                  </a:tcPr>
                </a:tc>
                <a:extLst>
                  <a:ext uri="{0D108BD9-81ED-4DB2-BD59-A6C34878D82A}">
                    <a16:rowId xmlns:a16="http://schemas.microsoft.com/office/drawing/2014/main" val="355454398"/>
                  </a:ext>
                </a:extLst>
              </a:tr>
              <a:tr h="568960">
                <a:tc>
                  <a:txBody>
                    <a:bodyPr/>
                    <a:lstStyle/>
                    <a:p>
                      <a:r>
                        <a:rPr lang="nl-NL" sz="1500" b="0" kern="1200">
                          <a:solidFill>
                            <a:schemeClr val="bg1"/>
                          </a:solidFill>
                          <a:latin typeface="+mj-lt"/>
                          <a:ea typeface="+mn-ea"/>
                          <a:cs typeface="Arial" panose="020B0604020202020204" pitchFamily="34" charset="0"/>
                        </a:rPr>
                        <a:t>Telecom (nationale veiligheid)</a:t>
                      </a:r>
                    </a:p>
                  </a:txBody>
                  <a:tcPr marL="121920" marR="121920" marT="60960" marB="60960">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500" b="0">
                          <a:solidFill>
                            <a:schemeClr val="bg1"/>
                          </a:solidFill>
                          <a:latin typeface="+mj-lt"/>
                          <a:cs typeface="Arial" panose="020B0604020202020204" pitchFamily="34" charset="0"/>
                        </a:rPr>
                        <a:t>Woonbehoefte - Nieuwbouw t/m 3x35A</a:t>
                      </a:r>
                    </a:p>
                    <a:p>
                      <a:endParaRPr lang="nl-NL" sz="1500">
                        <a:solidFill>
                          <a:schemeClr val="bg1"/>
                        </a:solidFill>
                        <a:latin typeface="+mj-lt"/>
                        <a:cs typeface="Arial" panose="020B0604020202020204" pitchFamily="34" charset="0"/>
                      </a:endParaRPr>
                    </a:p>
                  </a:txBody>
                  <a:tcPr marL="121920" marR="121920" marT="60960" marB="60960">
                    <a:solidFill>
                      <a:schemeClr val="accent2"/>
                    </a:solidFill>
                  </a:tcPr>
                </a:tc>
                <a:extLst>
                  <a:ext uri="{0D108BD9-81ED-4DB2-BD59-A6C34878D82A}">
                    <a16:rowId xmlns:a16="http://schemas.microsoft.com/office/drawing/2014/main" val="1473065742"/>
                  </a:ext>
                </a:extLst>
              </a:tr>
              <a:tr h="568960">
                <a:tc>
                  <a:txBody>
                    <a:bodyPr/>
                    <a:lstStyle/>
                    <a:p>
                      <a:r>
                        <a:rPr lang="nl-NL" sz="1500" b="0" kern="1200">
                          <a:solidFill>
                            <a:schemeClr val="bg1"/>
                          </a:solidFill>
                          <a:latin typeface="+mj-lt"/>
                          <a:ea typeface="+mn-ea"/>
                          <a:cs typeface="Arial" panose="020B0604020202020204" pitchFamily="34" charset="0"/>
                        </a:rPr>
                        <a:t>Verkeersveiligheid (weg, water, spoor, lucht)</a:t>
                      </a:r>
                    </a:p>
                  </a:txBody>
                  <a:tcPr marL="121920" marR="121920" marT="60960" marB="60960">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500" b="0">
                          <a:solidFill>
                            <a:schemeClr val="bg1"/>
                          </a:solidFill>
                          <a:latin typeface="+mj-lt"/>
                          <a:cs typeface="Arial" panose="020B0604020202020204" pitchFamily="34" charset="0"/>
                        </a:rPr>
                        <a:t>Woonbehoefte - Verzwaring aansluiting woning t/m 3x35A</a:t>
                      </a:r>
                    </a:p>
                    <a:p>
                      <a:endParaRPr lang="nl-NL" sz="1500">
                        <a:solidFill>
                          <a:schemeClr val="bg1"/>
                        </a:solidFill>
                        <a:latin typeface="+mj-lt"/>
                        <a:cs typeface="Arial" panose="020B0604020202020204" pitchFamily="34" charset="0"/>
                      </a:endParaRPr>
                    </a:p>
                  </a:txBody>
                  <a:tcPr marL="121920" marR="121920" marT="60960" marB="60960">
                    <a:solidFill>
                      <a:schemeClr val="accent2"/>
                    </a:solidFill>
                  </a:tcPr>
                </a:tc>
                <a:extLst>
                  <a:ext uri="{0D108BD9-81ED-4DB2-BD59-A6C34878D82A}">
                    <a16:rowId xmlns:a16="http://schemas.microsoft.com/office/drawing/2014/main" val="2786691707"/>
                  </a:ext>
                </a:extLst>
              </a:tr>
            </a:tbl>
          </a:graphicData>
        </a:graphic>
      </p:graphicFrame>
    </p:spTree>
    <p:extLst>
      <p:ext uri="{BB962C8B-B14F-4D97-AF65-F5344CB8AC3E}">
        <p14:creationId xmlns:p14="http://schemas.microsoft.com/office/powerpoint/2010/main" val="3932071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1BC690-5883-F99C-6CF5-9BBB26B848DD}"/>
              </a:ext>
            </a:extLst>
          </p:cNvPr>
          <p:cNvSpPr>
            <a:spLocks noGrp="1"/>
          </p:cNvSpPr>
          <p:nvPr>
            <p:ph type="title"/>
          </p:nvPr>
        </p:nvSpPr>
        <p:spPr/>
        <p:txBody>
          <a:bodyPr/>
          <a:lstStyle/>
          <a:p>
            <a:r>
              <a:rPr lang="nl-NL"/>
              <a:t>Woonbehoefte</a:t>
            </a:r>
          </a:p>
        </p:txBody>
      </p:sp>
      <p:sp>
        <p:nvSpPr>
          <p:cNvPr id="3" name="Tijdelijke aanduiding voor inhoud 2">
            <a:extLst>
              <a:ext uri="{FF2B5EF4-FFF2-40B4-BE49-F238E27FC236}">
                <a16:creationId xmlns:a16="http://schemas.microsoft.com/office/drawing/2014/main" id="{B99050B9-710C-D8ED-59CC-BB9552EDF454}"/>
              </a:ext>
            </a:extLst>
          </p:cNvPr>
          <p:cNvSpPr>
            <a:spLocks noGrp="1"/>
          </p:cNvSpPr>
          <p:nvPr>
            <p:ph idx="1"/>
          </p:nvPr>
        </p:nvSpPr>
        <p:spPr/>
        <p:txBody>
          <a:bodyPr/>
          <a:lstStyle/>
          <a:p>
            <a:pPr marL="228594" indent="-228594">
              <a:buFont typeface="Arial" panose="020B0604020202020204" pitchFamily="34" charset="0"/>
              <a:buChar char="•"/>
            </a:pPr>
            <a:r>
              <a:rPr lang="nl-NL" sz="1467"/>
              <a:t>ACM heeft woonbehoefte gedefinieerd als: “Een partij die voorziet in woonbehoefte met woonvoorzieningen met een maximale doorlaatwaarde van 3x35A, inclusief collectieve voorzieningen die direct zijn gekoppeld aan de woonbehoefte en andere kleinschalige, onlosmakelijk verbonden activiteiten.”</a:t>
            </a:r>
          </a:p>
          <a:p>
            <a:pPr marL="228594" indent="-228594">
              <a:buFont typeface="Arial" panose="020B0604020202020204" pitchFamily="34" charset="0"/>
              <a:buChar char="•"/>
            </a:pPr>
            <a:endParaRPr lang="nl-NL" sz="1467"/>
          </a:p>
          <a:p>
            <a:pPr marL="228594" indent="-228594">
              <a:buFont typeface="Arial" panose="020B0604020202020204" pitchFamily="34" charset="0"/>
              <a:buChar char="•"/>
            </a:pPr>
            <a:r>
              <a:rPr lang="nl-NL" sz="1467"/>
              <a:t>De aanvraag voor woonbehoefte bij je netbeheerder kan dus bestaan uit: </a:t>
            </a:r>
          </a:p>
          <a:p>
            <a:pPr marL="479988" indent="-228594">
              <a:buFont typeface="Courier New" panose="02070309020205020404" pitchFamily="49" charset="0"/>
              <a:buChar char="o"/>
            </a:pPr>
            <a:r>
              <a:rPr lang="nl-NL" sz="1467"/>
              <a:t>Aansluitingen voor woningen t/m 3x35A.</a:t>
            </a:r>
          </a:p>
          <a:p>
            <a:pPr marL="479988" indent="-228594">
              <a:buFont typeface="Courier New" panose="02070309020205020404" pitchFamily="49" charset="0"/>
              <a:buChar char="o"/>
            </a:pPr>
            <a:r>
              <a:rPr lang="nl-NL" sz="1467"/>
              <a:t>Aansluiting voor collectieve voorzieningen die direct zijn gekoppeld aan de woonbehoefte, zoals een lift, collectieve warmtevoorziening en centrale verlichting. Niet beperkt tot 3x35A.</a:t>
            </a:r>
          </a:p>
          <a:p>
            <a:pPr marL="479988" indent="-228594">
              <a:buFont typeface="Courier New" panose="02070309020205020404" pitchFamily="49" charset="0"/>
              <a:buChar char="o"/>
            </a:pPr>
            <a:r>
              <a:rPr lang="nl-NL" sz="1467"/>
              <a:t>Aansluiting(en) voor kleinschalige, onlosmakelijk verbonden activiteiten, zoals een zogenaamde plint bij hoogbouw met bijvoorbeeld een aantal commerciële en niet-commerciële voorzieningen. Niet beperkt tot 3x35A.</a:t>
            </a:r>
          </a:p>
          <a:p>
            <a:endParaRPr lang="nl-NL" sz="1467"/>
          </a:p>
          <a:p>
            <a:pPr marL="228594" indent="-228594">
              <a:buFont typeface="Arial" panose="020B0604020202020204" pitchFamily="34" charset="0"/>
              <a:buChar char="•"/>
            </a:pPr>
            <a:r>
              <a:rPr lang="nl-NL" sz="1467"/>
              <a:t>Deze totaalaanvraag krijgt maatschappelijke prioriteit, als voldaan kan worden aan de bewijslast. </a:t>
            </a:r>
          </a:p>
          <a:p>
            <a:pPr marL="228594" indent="-228594">
              <a:buFont typeface="Arial" panose="020B0604020202020204" pitchFamily="34" charset="0"/>
              <a:buChar char="•"/>
            </a:pPr>
            <a:r>
              <a:rPr lang="nl-NL" sz="1467"/>
              <a:t>De exacte kaders voor deze aanvragen worden nog uitgewerkt, mogelijk in het definitieve codebesluit, anders in beleid van de netbeheerders. </a:t>
            </a:r>
          </a:p>
          <a:p>
            <a:endParaRPr lang="nl-NL" sz="1467"/>
          </a:p>
        </p:txBody>
      </p:sp>
    </p:spTree>
    <p:extLst>
      <p:ext uri="{BB962C8B-B14F-4D97-AF65-F5344CB8AC3E}">
        <p14:creationId xmlns:p14="http://schemas.microsoft.com/office/powerpoint/2010/main" val="1219011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FB700-9B0D-0038-B723-ED58823187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230CA8C-5097-8AC1-62CE-4D61001821CD}"/>
              </a:ext>
            </a:extLst>
          </p:cNvPr>
          <p:cNvSpPr>
            <a:spLocks noGrp="1"/>
          </p:cNvSpPr>
          <p:nvPr>
            <p:ph type="title"/>
          </p:nvPr>
        </p:nvSpPr>
        <p:spPr/>
        <p:txBody>
          <a:bodyPr/>
          <a:lstStyle/>
          <a:p>
            <a:r>
              <a:rPr lang="nl-NL"/>
              <a:t>Woonbehoefte - Collectief wonen </a:t>
            </a:r>
          </a:p>
        </p:txBody>
      </p:sp>
      <p:sp>
        <p:nvSpPr>
          <p:cNvPr id="3" name="Tijdelijke aanduiding voor inhoud 2">
            <a:extLst>
              <a:ext uri="{FF2B5EF4-FFF2-40B4-BE49-F238E27FC236}">
                <a16:creationId xmlns:a16="http://schemas.microsoft.com/office/drawing/2014/main" id="{10D74170-1B84-BA4A-6026-E94BAC501749}"/>
              </a:ext>
            </a:extLst>
          </p:cNvPr>
          <p:cNvSpPr>
            <a:spLocks noGrp="1"/>
          </p:cNvSpPr>
          <p:nvPr>
            <p:ph idx="1"/>
          </p:nvPr>
        </p:nvSpPr>
        <p:spPr/>
        <p:txBody>
          <a:bodyPr/>
          <a:lstStyle/>
          <a:p>
            <a:pPr marL="228594" indent="-228594">
              <a:buFont typeface="Arial" panose="020B0604020202020204" pitchFamily="34" charset="0"/>
              <a:buChar char="•"/>
            </a:pPr>
            <a:r>
              <a:rPr lang="nl-NL" sz="1467"/>
              <a:t>ACM heeft ook collectieve woonvormen opgenomen onder woonbehoefte. Deze aanvragen zijn niet beperkt tot 3x35A. Het gaat hier vaak om meer woonplekken achter één voordeur, en voor de netbeheerder één grotere aansluiting in plaats van losse aansluitingen.  </a:t>
            </a:r>
          </a:p>
          <a:p>
            <a:pPr marL="228594" indent="-228594">
              <a:buFont typeface="Arial" panose="020B0604020202020204" pitchFamily="34" charset="0"/>
              <a:buChar char="•"/>
            </a:pPr>
            <a:endParaRPr lang="nl-NL" sz="1467"/>
          </a:p>
          <a:p>
            <a:pPr marL="228594" indent="-228594">
              <a:buFont typeface="Arial" panose="020B0604020202020204" pitchFamily="34" charset="0"/>
              <a:buChar char="•"/>
            </a:pPr>
            <a:r>
              <a:rPr lang="nl-NL" sz="1467"/>
              <a:t>Collectieve woonvormen zijn (generiek):</a:t>
            </a:r>
          </a:p>
          <a:p>
            <a:pPr marL="479988" indent="-228594">
              <a:buFont typeface="Courier New" panose="02070309020205020404" pitchFamily="49" charset="0"/>
              <a:buChar char="o"/>
            </a:pPr>
            <a:r>
              <a:rPr lang="nl-NL" sz="1467"/>
              <a:t>Asielzoekerscentra zoals bedoeld in Wet centraal orgaan opvang asielzoekers; </a:t>
            </a:r>
          </a:p>
          <a:p>
            <a:pPr marL="479988" indent="-228594">
              <a:buFont typeface="Courier New" panose="02070309020205020404" pitchFamily="49" charset="0"/>
              <a:buChar char="o"/>
            </a:pPr>
            <a:r>
              <a:rPr lang="nl-NL" sz="1467"/>
              <a:t>Opvang van ontheemden uit Oekraïne zoals bedoeld in Tijdelijke wet opvang ontheemden Oekraïne;</a:t>
            </a:r>
          </a:p>
          <a:p>
            <a:pPr marL="479988" indent="-228594">
              <a:buFont typeface="Courier New" panose="02070309020205020404" pitchFamily="49" charset="0"/>
              <a:buChar char="o"/>
            </a:pPr>
            <a:r>
              <a:rPr lang="nl-NL" sz="1467"/>
              <a:t>Beschermd wonen zoals bedoeld in Wet maatschappelijke ondersteuning;</a:t>
            </a:r>
          </a:p>
          <a:p>
            <a:pPr marL="479988" indent="-228594">
              <a:buFont typeface="Courier New" panose="02070309020205020404" pitchFamily="49" charset="0"/>
              <a:buChar char="o"/>
            </a:pPr>
            <a:r>
              <a:rPr lang="nl-NL" sz="1467"/>
              <a:t>Opvang zoals bedoeld in Wet maatschappelijke ondersteuning; </a:t>
            </a:r>
          </a:p>
          <a:p>
            <a:pPr marL="479988" indent="-228594">
              <a:buFont typeface="Courier New" panose="02070309020205020404" pitchFamily="49" charset="0"/>
              <a:buChar char="o"/>
            </a:pPr>
            <a:r>
              <a:rPr lang="nl-NL" sz="1467"/>
              <a:t>Een instelling zoals bedoeld in Wet langdurige zorg en waarbij sprake is van verblijf; </a:t>
            </a:r>
          </a:p>
          <a:p>
            <a:pPr marL="479988" indent="-228594">
              <a:buFont typeface="Courier New" panose="02070309020205020404" pitchFamily="49" charset="0"/>
              <a:buChar char="o"/>
            </a:pPr>
            <a:r>
              <a:rPr lang="nl-NL" sz="1467"/>
              <a:t>Een accommodatie of een gesloten accommodatie zoals bedoeld in Jeugdwet waar jeugdhulp of gesloten jeugdhulp wordt verleend;</a:t>
            </a:r>
          </a:p>
          <a:p>
            <a:pPr marL="479988" indent="-228594">
              <a:buFont typeface="Courier New" panose="02070309020205020404" pitchFamily="49" charset="0"/>
              <a:buChar char="o"/>
            </a:pPr>
            <a:r>
              <a:rPr lang="nl-NL" sz="1467"/>
              <a:t>Woonvoorzieningen voor studenten zoals bedoeld in Energiewet.</a:t>
            </a:r>
          </a:p>
          <a:p>
            <a:endParaRPr lang="nl-NL" sz="1467"/>
          </a:p>
        </p:txBody>
      </p:sp>
    </p:spTree>
    <p:extLst>
      <p:ext uri="{BB962C8B-B14F-4D97-AF65-F5344CB8AC3E}">
        <p14:creationId xmlns:p14="http://schemas.microsoft.com/office/powerpoint/2010/main" val="2400246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5CCA8-08D3-D155-AB67-25A0DC3B34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6C8ACF4-3447-9A8D-1130-CFC66129DB39}"/>
              </a:ext>
            </a:extLst>
          </p:cNvPr>
          <p:cNvSpPr>
            <a:spLocks noGrp="1"/>
          </p:cNvSpPr>
          <p:nvPr>
            <p:ph type="ctrTitle"/>
          </p:nvPr>
        </p:nvSpPr>
        <p:spPr/>
        <p:txBody>
          <a:bodyPr/>
          <a:lstStyle/>
          <a:p>
            <a:r>
              <a:rPr lang="nl-NL" sz="4800"/>
              <a:t>Het reserveren van capaciteit</a:t>
            </a:r>
          </a:p>
        </p:txBody>
      </p:sp>
      <p:sp>
        <p:nvSpPr>
          <p:cNvPr id="4" name="Ondertitel 3">
            <a:extLst>
              <a:ext uri="{FF2B5EF4-FFF2-40B4-BE49-F238E27FC236}">
                <a16:creationId xmlns:a16="http://schemas.microsoft.com/office/drawing/2014/main" id="{7D37EB1D-4117-6AFA-F544-17DA499E5E99}"/>
              </a:ext>
            </a:extLst>
          </p:cNvPr>
          <p:cNvSpPr>
            <a:spLocks noGrp="1"/>
          </p:cNvSpPr>
          <p:nvPr>
            <p:ph type="subTitle" idx="1"/>
          </p:nvPr>
        </p:nvSpPr>
        <p:spPr/>
        <p:txBody>
          <a:bodyPr/>
          <a:lstStyle/>
          <a:p>
            <a:r>
              <a:rPr lang="nl-NL" sz="2400">
                <a:latin typeface="+mj-lt"/>
              </a:rPr>
              <a:t>Wat verandert er wanneer voor onze klanten?</a:t>
            </a:r>
          </a:p>
        </p:txBody>
      </p:sp>
    </p:spTree>
    <p:extLst>
      <p:ext uri="{BB962C8B-B14F-4D97-AF65-F5344CB8AC3E}">
        <p14:creationId xmlns:p14="http://schemas.microsoft.com/office/powerpoint/2010/main" val="1366210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FE3D5-34D6-A037-86D3-B99D0FA4039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DA0D72E-EE57-EBF4-BD90-1862CC9D2889}"/>
              </a:ext>
            </a:extLst>
          </p:cNvPr>
          <p:cNvSpPr>
            <a:spLocks noGrp="1"/>
          </p:cNvSpPr>
          <p:nvPr>
            <p:ph type="title"/>
          </p:nvPr>
        </p:nvSpPr>
        <p:spPr/>
        <p:txBody>
          <a:bodyPr/>
          <a:lstStyle/>
          <a:p>
            <a:r>
              <a:rPr lang="nl-NL" sz="3600">
                <a:solidFill>
                  <a:schemeClr val="accent2"/>
                </a:solidFill>
                <a:cs typeface="Calibri Light"/>
              </a:rPr>
              <a:t>Tijdslijn</a:t>
            </a:r>
            <a:endParaRPr lang="nl-NL">
              <a:solidFill>
                <a:schemeClr val="accent2"/>
              </a:solidFill>
            </a:endParaRPr>
          </a:p>
        </p:txBody>
      </p:sp>
      <p:sp>
        <p:nvSpPr>
          <p:cNvPr id="24" name="Tijdelijke aanduiding voor dianummer 2">
            <a:extLst>
              <a:ext uri="{FF2B5EF4-FFF2-40B4-BE49-F238E27FC236}">
                <a16:creationId xmlns:a16="http://schemas.microsoft.com/office/drawing/2014/main" id="{5D8311EE-33F3-B911-BF0B-C1B8C3AE933E}"/>
              </a:ext>
            </a:extLst>
          </p:cNvPr>
          <p:cNvSpPr txBox="1">
            <a:spLocks/>
          </p:cNvSpPr>
          <p:nvPr/>
        </p:nvSpPr>
        <p:spPr>
          <a:xfrm>
            <a:off x="11330555" y="6168761"/>
            <a:ext cx="284597" cy="107323"/>
          </a:xfrm>
          <a:prstGeom prst="rect">
            <a:avLst/>
          </a:prstGeom>
        </p:spPr>
        <p:txBody>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endParaRPr lang="nl-NL" sz="1800">
              <a:solidFill>
                <a:srgbClr val="000000"/>
              </a:solidFill>
              <a:latin typeface="Arial"/>
            </a:endParaRPr>
          </a:p>
        </p:txBody>
      </p:sp>
      <p:cxnSp>
        <p:nvCxnSpPr>
          <p:cNvPr id="25" name="Rechte verbindingslijn met pijl 24">
            <a:extLst>
              <a:ext uri="{FF2B5EF4-FFF2-40B4-BE49-F238E27FC236}">
                <a16:creationId xmlns:a16="http://schemas.microsoft.com/office/drawing/2014/main" id="{665A8E43-8C11-9430-8B72-2DED15801223}"/>
              </a:ext>
            </a:extLst>
          </p:cNvPr>
          <p:cNvCxnSpPr>
            <a:cxnSpLocks/>
          </p:cNvCxnSpPr>
          <p:nvPr/>
        </p:nvCxnSpPr>
        <p:spPr>
          <a:xfrm>
            <a:off x="2204249" y="1010815"/>
            <a:ext cx="0" cy="5247395"/>
          </a:xfrm>
          <a:prstGeom prst="straightConnector1">
            <a:avLst/>
          </a:prstGeom>
          <a:ln w="38100" cap="rnd">
            <a:solidFill>
              <a:schemeClr val="accent1"/>
            </a:solidFill>
            <a:round/>
            <a:tailEnd type="triangle" w="lg" len="lg"/>
          </a:ln>
        </p:spPr>
        <p:style>
          <a:lnRef idx="1">
            <a:schemeClr val="accent1"/>
          </a:lnRef>
          <a:fillRef idx="0">
            <a:schemeClr val="accent1"/>
          </a:fillRef>
          <a:effectRef idx="0">
            <a:schemeClr val="accent1"/>
          </a:effectRef>
          <a:fontRef idx="minor">
            <a:schemeClr val="tx1"/>
          </a:fontRef>
        </p:style>
      </p:cxnSp>
      <p:sp>
        <p:nvSpPr>
          <p:cNvPr id="26" name="Ovaal 25">
            <a:extLst>
              <a:ext uri="{FF2B5EF4-FFF2-40B4-BE49-F238E27FC236}">
                <a16:creationId xmlns:a16="http://schemas.microsoft.com/office/drawing/2014/main" id="{376E1E1C-8708-B820-9376-3C6F68E29F8E}"/>
              </a:ext>
            </a:extLst>
          </p:cNvPr>
          <p:cNvSpPr>
            <a:spLocks noChangeAspect="1"/>
          </p:cNvSpPr>
          <p:nvPr/>
        </p:nvSpPr>
        <p:spPr>
          <a:xfrm>
            <a:off x="2072125" y="2804657"/>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defTabSz="914377">
              <a:lnSpc>
                <a:spcPct val="90000"/>
              </a:lnSpc>
              <a:spcBef>
                <a:spcPts val="200"/>
              </a:spcBef>
              <a:spcAft>
                <a:spcPts val="200"/>
              </a:spcAft>
            </a:pPr>
            <a:endParaRPr lang="nl-NL" sz="1600" err="1">
              <a:solidFill>
                <a:srgbClr val="FFFFFF"/>
              </a:solidFill>
              <a:latin typeface="Arial"/>
            </a:endParaRPr>
          </a:p>
        </p:txBody>
      </p:sp>
      <p:sp>
        <p:nvSpPr>
          <p:cNvPr id="27" name="Ovaal 26">
            <a:extLst>
              <a:ext uri="{FF2B5EF4-FFF2-40B4-BE49-F238E27FC236}">
                <a16:creationId xmlns:a16="http://schemas.microsoft.com/office/drawing/2014/main" id="{B8581FB2-8C8D-BFC6-1EA8-906061653FEE}"/>
              </a:ext>
            </a:extLst>
          </p:cNvPr>
          <p:cNvSpPr>
            <a:spLocks noChangeAspect="1"/>
          </p:cNvSpPr>
          <p:nvPr/>
        </p:nvSpPr>
        <p:spPr>
          <a:xfrm>
            <a:off x="2111291" y="4421024"/>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defTabSz="914377">
              <a:lnSpc>
                <a:spcPct val="90000"/>
              </a:lnSpc>
              <a:spcBef>
                <a:spcPts val="200"/>
              </a:spcBef>
              <a:spcAft>
                <a:spcPts val="200"/>
              </a:spcAft>
            </a:pPr>
            <a:endParaRPr lang="nl-NL" sz="1600" err="1">
              <a:solidFill>
                <a:srgbClr val="FFFFFF"/>
              </a:solidFill>
              <a:latin typeface="Arial"/>
            </a:endParaRPr>
          </a:p>
        </p:txBody>
      </p:sp>
      <p:sp>
        <p:nvSpPr>
          <p:cNvPr id="28" name="Ovaal 27">
            <a:extLst>
              <a:ext uri="{FF2B5EF4-FFF2-40B4-BE49-F238E27FC236}">
                <a16:creationId xmlns:a16="http://schemas.microsoft.com/office/drawing/2014/main" id="{593C1A85-0740-ADCD-5A85-2840D9860A53}"/>
              </a:ext>
            </a:extLst>
          </p:cNvPr>
          <p:cNvSpPr>
            <a:spLocks noChangeAspect="1"/>
          </p:cNvSpPr>
          <p:nvPr/>
        </p:nvSpPr>
        <p:spPr>
          <a:xfrm>
            <a:off x="2111291" y="5588611"/>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defTabSz="914377">
              <a:lnSpc>
                <a:spcPct val="90000"/>
              </a:lnSpc>
              <a:spcBef>
                <a:spcPts val="200"/>
              </a:spcBef>
              <a:spcAft>
                <a:spcPts val="200"/>
              </a:spcAft>
            </a:pPr>
            <a:endParaRPr lang="nl-NL" sz="1600" err="1">
              <a:solidFill>
                <a:srgbClr val="FFFFFF"/>
              </a:solidFill>
              <a:latin typeface="Arial"/>
            </a:endParaRPr>
          </a:p>
        </p:txBody>
      </p:sp>
      <p:sp>
        <p:nvSpPr>
          <p:cNvPr id="29" name="Ovaal 28">
            <a:extLst>
              <a:ext uri="{FF2B5EF4-FFF2-40B4-BE49-F238E27FC236}">
                <a16:creationId xmlns:a16="http://schemas.microsoft.com/office/drawing/2014/main" id="{50BC7964-0EA2-74A7-103D-A48B7826C05D}"/>
              </a:ext>
            </a:extLst>
          </p:cNvPr>
          <p:cNvSpPr>
            <a:spLocks noChangeAspect="1"/>
          </p:cNvSpPr>
          <p:nvPr/>
        </p:nvSpPr>
        <p:spPr>
          <a:xfrm>
            <a:off x="2099579" y="1229040"/>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defTabSz="914377">
              <a:lnSpc>
                <a:spcPct val="90000"/>
              </a:lnSpc>
              <a:spcBef>
                <a:spcPts val="200"/>
              </a:spcBef>
              <a:spcAft>
                <a:spcPts val="200"/>
              </a:spcAft>
            </a:pPr>
            <a:endParaRPr lang="nl-NL" sz="1600" err="1">
              <a:solidFill>
                <a:srgbClr val="FFFFFF"/>
              </a:solidFill>
              <a:latin typeface="Arial"/>
            </a:endParaRPr>
          </a:p>
        </p:txBody>
      </p:sp>
      <p:cxnSp>
        <p:nvCxnSpPr>
          <p:cNvPr id="30" name="Rechte verbindingslijn 29">
            <a:extLst>
              <a:ext uri="{FF2B5EF4-FFF2-40B4-BE49-F238E27FC236}">
                <a16:creationId xmlns:a16="http://schemas.microsoft.com/office/drawing/2014/main" id="{4C74903A-DB5F-9619-10A0-99667176F9F5}"/>
              </a:ext>
            </a:extLst>
          </p:cNvPr>
          <p:cNvCxnSpPr>
            <a:cxnSpLocks/>
          </p:cNvCxnSpPr>
          <p:nvPr/>
        </p:nvCxnSpPr>
        <p:spPr>
          <a:xfrm>
            <a:off x="2291290" y="1319040"/>
            <a:ext cx="938927" cy="0"/>
          </a:xfrm>
          <a:prstGeom prst="line">
            <a:avLst/>
          </a:prstGeom>
          <a:ln w="28575" cap="rnd">
            <a:solidFill>
              <a:schemeClr val="tx2"/>
            </a:solidFill>
            <a:prstDash val="sysDash"/>
            <a:round/>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3CF1A798-6EB4-7CB1-FAF8-C304A0C0D4C2}"/>
              </a:ext>
            </a:extLst>
          </p:cNvPr>
          <p:cNvCxnSpPr>
            <a:cxnSpLocks/>
          </p:cNvCxnSpPr>
          <p:nvPr/>
        </p:nvCxnSpPr>
        <p:spPr>
          <a:xfrm>
            <a:off x="2279579" y="2891304"/>
            <a:ext cx="938927" cy="0"/>
          </a:xfrm>
          <a:prstGeom prst="line">
            <a:avLst/>
          </a:prstGeom>
          <a:ln w="28575" cap="rnd">
            <a:solidFill>
              <a:schemeClr val="tx2"/>
            </a:solidFill>
            <a:prstDash val="sysDash"/>
            <a:round/>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EE7C510E-9672-6F2D-CDAE-94B420678667}"/>
              </a:ext>
            </a:extLst>
          </p:cNvPr>
          <p:cNvCxnSpPr>
            <a:cxnSpLocks/>
            <a:endCxn id="39" idx="1"/>
          </p:cNvCxnSpPr>
          <p:nvPr/>
        </p:nvCxnSpPr>
        <p:spPr>
          <a:xfrm flipV="1">
            <a:off x="2204250" y="4506849"/>
            <a:ext cx="1109220" cy="12487"/>
          </a:xfrm>
          <a:prstGeom prst="line">
            <a:avLst/>
          </a:prstGeom>
          <a:ln w="28575" cap="rnd">
            <a:solidFill>
              <a:schemeClr val="tx2"/>
            </a:solidFill>
            <a:prstDash val="sysDash"/>
            <a:round/>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245F4523-CA36-F6E1-06FA-6504D66B24FB}"/>
              </a:ext>
            </a:extLst>
          </p:cNvPr>
          <p:cNvCxnSpPr>
            <a:cxnSpLocks/>
          </p:cNvCxnSpPr>
          <p:nvPr/>
        </p:nvCxnSpPr>
        <p:spPr>
          <a:xfrm>
            <a:off x="2291291" y="5678611"/>
            <a:ext cx="938927" cy="0"/>
          </a:xfrm>
          <a:prstGeom prst="line">
            <a:avLst/>
          </a:prstGeom>
          <a:ln w="28575" cap="rnd">
            <a:solidFill>
              <a:schemeClr val="tx2"/>
            </a:solidFill>
            <a:prstDash val="sysDash"/>
            <a:round/>
          </a:ln>
        </p:spPr>
        <p:style>
          <a:lnRef idx="1">
            <a:schemeClr val="accent1"/>
          </a:lnRef>
          <a:fillRef idx="0">
            <a:schemeClr val="accent1"/>
          </a:fillRef>
          <a:effectRef idx="0">
            <a:schemeClr val="accent1"/>
          </a:effectRef>
          <a:fontRef idx="minor">
            <a:schemeClr val="tx1"/>
          </a:fontRef>
        </p:style>
      </p:cxnSp>
      <p:sp>
        <p:nvSpPr>
          <p:cNvPr id="34" name="Tekstvak 33">
            <a:extLst>
              <a:ext uri="{FF2B5EF4-FFF2-40B4-BE49-F238E27FC236}">
                <a16:creationId xmlns:a16="http://schemas.microsoft.com/office/drawing/2014/main" id="{EB128955-D8D9-5007-8160-FEF262BC956C}"/>
              </a:ext>
            </a:extLst>
          </p:cNvPr>
          <p:cNvSpPr txBox="1"/>
          <p:nvPr/>
        </p:nvSpPr>
        <p:spPr>
          <a:xfrm>
            <a:off x="1173468" y="1152476"/>
            <a:ext cx="914400" cy="311211"/>
          </a:xfrm>
          <a:prstGeom prst="rect">
            <a:avLst/>
          </a:prstGeom>
          <a:noFill/>
        </p:spPr>
        <p:txBody>
          <a:bodyPr wrap="none" lIns="0" tIns="0" rIns="0" bIns="0" rtlCol="0" anchor="ctr">
            <a:noAutofit/>
          </a:bodyPr>
          <a:lstStyle/>
          <a:p>
            <a:pPr algn="ctr" defTabSz="914377">
              <a:lnSpc>
                <a:spcPct val="90000"/>
              </a:lnSpc>
              <a:spcBef>
                <a:spcPts val="600"/>
              </a:spcBef>
              <a:spcAft>
                <a:spcPts val="600"/>
              </a:spcAft>
            </a:pPr>
            <a:r>
              <a:rPr lang="nl-NL" sz="1600" b="1">
                <a:solidFill>
                  <a:srgbClr val="002D41"/>
                </a:solidFill>
                <a:latin typeface="Arial"/>
              </a:rPr>
              <a:t>1 jan ‘26</a:t>
            </a:r>
          </a:p>
        </p:txBody>
      </p:sp>
      <p:sp>
        <p:nvSpPr>
          <p:cNvPr id="35" name="Tekstvak 34">
            <a:extLst>
              <a:ext uri="{FF2B5EF4-FFF2-40B4-BE49-F238E27FC236}">
                <a16:creationId xmlns:a16="http://schemas.microsoft.com/office/drawing/2014/main" id="{27058746-6BB5-1D6A-F1A6-A2D058DFA987}"/>
              </a:ext>
            </a:extLst>
          </p:cNvPr>
          <p:cNvSpPr txBox="1"/>
          <p:nvPr/>
        </p:nvSpPr>
        <p:spPr>
          <a:xfrm>
            <a:off x="1135604" y="2730969"/>
            <a:ext cx="914400" cy="311211"/>
          </a:xfrm>
          <a:prstGeom prst="rect">
            <a:avLst/>
          </a:prstGeom>
          <a:noFill/>
        </p:spPr>
        <p:txBody>
          <a:bodyPr wrap="none" lIns="0" tIns="0" rIns="0" bIns="0" rtlCol="0" anchor="ctr">
            <a:noAutofit/>
          </a:bodyPr>
          <a:lstStyle/>
          <a:p>
            <a:pPr algn="ctr" defTabSz="914377">
              <a:lnSpc>
                <a:spcPct val="90000"/>
              </a:lnSpc>
              <a:spcBef>
                <a:spcPts val="600"/>
              </a:spcBef>
              <a:spcAft>
                <a:spcPts val="600"/>
              </a:spcAft>
            </a:pPr>
            <a:r>
              <a:rPr lang="nl-NL" sz="1600" b="1">
                <a:solidFill>
                  <a:srgbClr val="002D41"/>
                </a:solidFill>
                <a:latin typeface="Arial"/>
              </a:rPr>
              <a:t>1 jul ‘26</a:t>
            </a:r>
          </a:p>
        </p:txBody>
      </p:sp>
      <p:sp>
        <p:nvSpPr>
          <p:cNvPr id="36" name="Tekstvak 35">
            <a:extLst>
              <a:ext uri="{FF2B5EF4-FFF2-40B4-BE49-F238E27FC236}">
                <a16:creationId xmlns:a16="http://schemas.microsoft.com/office/drawing/2014/main" id="{3620C405-38DB-DEC0-BF7D-59F334CE3A59}"/>
              </a:ext>
            </a:extLst>
          </p:cNvPr>
          <p:cNvSpPr txBox="1"/>
          <p:nvPr/>
        </p:nvSpPr>
        <p:spPr>
          <a:xfrm>
            <a:off x="1106092" y="5523005"/>
            <a:ext cx="914400" cy="311211"/>
          </a:xfrm>
          <a:prstGeom prst="rect">
            <a:avLst/>
          </a:prstGeom>
          <a:noFill/>
        </p:spPr>
        <p:txBody>
          <a:bodyPr wrap="none" lIns="0" tIns="0" rIns="0" bIns="0" rtlCol="0" anchor="ctr">
            <a:noAutofit/>
          </a:bodyPr>
          <a:lstStyle/>
          <a:p>
            <a:pPr algn="ctr" defTabSz="914377">
              <a:lnSpc>
                <a:spcPct val="90000"/>
              </a:lnSpc>
              <a:spcBef>
                <a:spcPts val="600"/>
              </a:spcBef>
              <a:spcAft>
                <a:spcPts val="600"/>
              </a:spcAft>
            </a:pPr>
            <a:r>
              <a:rPr lang="nl-NL" sz="1600" b="1">
                <a:solidFill>
                  <a:srgbClr val="002D41"/>
                </a:solidFill>
                <a:latin typeface="Arial"/>
              </a:rPr>
              <a:t>1 jan ‘27</a:t>
            </a:r>
          </a:p>
        </p:txBody>
      </p:sp>
      <p:sp>
        <p:nvSpPr>
          <p:cNvPr id="37" name="Tekstvak 36">
            <a:extLst>
              <a:ext uri="{FF2B5EF4-FFF2-40B4-BE49-F238E27FC236}">
                <a16:creationId xmlns:a16="http://schemas.microsoft.com/office/drawing/2014/main" id="{AB56EEF8-2EE4-7266-61B0-36D7A9EA6698}"/>
              </a:ext>
            </a:extLst>
          </p:cNvPr>
          <p:cNvSpPr txBox="1"/>
          <p:nvPr/>
        </p:nvSpPr>
        <p:spPr>
          <a:xfrm>
            <a:off x="3313471" y="165859"/>
            <a:ext cx="8132143" cy="168991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72000" tIns="72000" rIns="72000" bIns="72000" rtlCol="0" anchor="t">
            <a:noAutofit/>
          </a:bodyPr>
          <a:lstStyle/>
          <a:p>
            <a:pPr marL="285313" indent="-285313" defTabSz="914377">
              <a:spcAft>
                <a:spcPts val="600"/>
              </a:spcAft>
              <a:buFont typeface="Arial" panose="020B0604020202020204" pitchFamily="34" charset="0"/>
              <a:buChar char="•"/>
            </a:pPr>
            <a:r>
              <a:rPr lang="nl-NL" sz="1333">
                <a:solidFill>
                  <a:srgbClr val="000000"/>
                </a:solidFill>
                <a:latin typeface="Arial"/>
              </a:rPr>
              <a:t>Nieuw maatschappelijk prioriteringskader van kracht.</a:t>
            </a:r>
            <a:endParaRPr lang="en-US" sz="2400">
              <a:solidFill>
                <a:srgbClr val="000000"/>
              </a:solidFill>
              <a:latin typeface="Arial"/>
            </a:endParaRPr>
          </a:p>
          <a:p>
            <a:pPr marL="285313" indent="-285313" defTabSz="914377">
              <a:spcAft>
                <a:spcPts val="600"/>
              </a:spcAft>
              <a:buFont typeface="Arial" panose="020B0604020202020204" pitchFamily="34" charset="0"/>
              <a:buChar char="•"/>
            </a:pPr>
            <a:r>
              <a:rPr lang="nl-NL" sz="1333">
                <a:solidFill>
                  <a:srgbClr val="000000"/>
                </a:solidFill>
                <a:latin typeface="Arial"/>
              </a:rPr>
              <a:t>GV-partijen kunnen prioriteit aanvragen volgens het nieuwe kader.</a:t>
            </a:r>
            <a:endParaRPr lang="nl-NL" sz="1333">
              <a:solidFill>
                <a:srgbClr val="000000"/>
              </a:solidFill>
              <a:latin typeface="Arial"/>
              <a:cs typeface="Arial"/>
            </a:endParaRPr>
          </a:p>
          <a:p>
            <a:pPr marL="285313" indent="-285313" defTabSz="914377">
              <a:spcAft>
                <a:spcPts val="600"/>
              </a:spcAft>
              <a:buFont typeface="Arial" panose="020B0604020202020204" pitchFamily="34" charset="0"/>
              <a:buChar char="•"/>
            </a:pPr>
            <a:r>
              <a:rPr lang="nl-NL" sz="1333">
                <a:solidFill>
                  <a:srgbClr val="000000"/>
                </a:solidFill>
                <a:latin typeface="Arial"/>
              </a:rPr>
              <a:t>Gereserveerde capaciteit gaat naar alle KV-aanvragen die binnenkomen vóór 1 juli 2026</a:t>
            </a:r>
          </a:p>
          <a:p>
            <a:pPr marL="285313" indent="-285313" defTabSz="914377">
              <a:spcAft>
                <a:spcPts val="600"/>
              </a:spcAft>
              <a:buFont typeface="Arial" panose="020B0604020202020204" pitchFamily="34" charset="0"/>
              <a:buChar char="•"/>
            </a:pPr>
            <a:r>
              <a:rPr lang="nl-NL" sz="1333">
                <a:solidFill>
                  <a:srgbClr val="000000"/>
                </a:solidFill>
                <a:latin typeface="Arial"/>
                <a:cs typeface="Arial"/>
              </a:rPr>
              <a:t>Ook gemeenten en projectontwikkelaars kunnen hun woningbouwplannen volgens het huidige proces indienen. </a:t>
            </a:r>
            <a:r>
              <a:rPr lang="nl-NL" sz="1333" u="sng">
                <a:solidFill>
                  <a:srgbClr val="000000"/>
                </a:solidFill>
                <a:latin typeface="Arial"/>
                <a:cs typeface="Arial"/>
              </a:rPr>
              <a:t>Gemeenten en projectontwikkelaars kunnen nog niet prioriteit aanvragen voor een </a:t>
            </a:r>
            <a:r>
              <a:rPr lang="nl-NL" sz="1333" u="sng" err="1">
                <a:solidFill>
                  <a:srgbClr val="000000"/>
                </a:solidFill>
                <a:latin typeface="Arial"/>
                <a:cs typeface="Arial"/>
              </a:rPr>
              <a:t>kleinverbruikaansluiting</a:t>
            </a:r>
            <a:r>
              <a:rPr lang="nl-NL" sz="1333" u="sng">
                <a:solidFill>
                  <a:srgbClr val="000000"/>
                </a:solidFill>
                <a:latin typeface="Arial"/>
                <a:cs typeface="Arial"/>
              </a:rPr>
              <a:t> en hun aanvraag eerder in het bouwproces indienen</a:t>
            </a:r>
            <a:r>
              <a:rPr lang="nl-NL" sz="1333">
                <a:solidFill>
                  <a:srgbClr val="000000"/>
                </a:solidFill>
                <a:latin typeface="Arial"/>
                <a:cs typeface="Arial"/>
              </a:rPr>
              <a:t>. </a:t>
            </a:r>
          </a:p>
        </p:txBody>
      </p:sp>
      <p:sp>
        <p:nvSpPr>
          <p:cNvPr id="38" name="Tekstvak 37">
            <a:extLst>
              <a:ext uri="{FF2B5EF4-FFF2-40B4-BE49-F238E27FC236}">
                <a16:creationId xmlns:a16="http://schemas.microsoft.com/office/drawing/2014/main" id="{8BAADE69-EAEE-1085-D6B6-DC3D869307C3}"/>
              </a:ext>
            </a:extLst>
          </p:cNvPr>
          <p:cNvSpPr txBox="1"/>
          <p:nvPr/>
        </p:nvSpPr>
        <p:spPr>
          <a:xfrm>
            <a:off x="3303077" y="2009753"/>
            <a:ext cx="8132143" cy="176310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72000" tIns="72000" rIns="72000" bIns="72000" rtlCol="0" anchor="t">
            <a:noAutofit/>
          </a:bodyPr>
          <a:lstStyle>
            <a:defPPr>
              <a:defRPr lang="nl-NL"/>
            </a:defPPr>
            <a:lvl1pPr>
              <a:lnSpc>
                <a:spcPct val="90000"/>
              </a:lnSpc>
              <a:spcBef>
                <a:spcPts val="600"/>
              </a:spcBef>
              <a:spcAft>
                <a:spcPts val="600"/>
              </a:spcAft>
              <a:defRPr sz="1400"/>
            </a:lvl1pPr>
          </a:lstStyle>
          <a:p>
            <a:pPr defTabSz="914377">
              <a:lnSpc>
                <a:spcPct val="100000"/>
              </a:lnSpc>
              <a:spcBef>
                <a:spcPts val="0"/>
              </a:spcBef>
              <a:spcAft>
                <a:spcPts val="800"/>
              </a:spcAft>
            </a:pPr>
            <a:r>
              <a:rPr lang="nl-NL" sz="1333">
                <a:solidFill>
                  <a:srgbClr val="000000"/>
                </a:solidFill>
                <a:latin typeface="Arial"/>
              </a:rPr>
              <a:t>Gelijke behandeling KV en GV in congestiegebied en start afbouw van de reservering: </a:t>
            </a:r>
          </a:p>
          <a:p>
            <a:pPr marL="285313" indent="-285313" defTabSz="914377">
              <a:lnSpc>
                <a:spcPct val="100000"/>
              </a:lnSpc>
              <a:spcBef>
                <a:spcPts val="0"/>
              </a:spcBef>
              <a:spcAft>
                <a:spcPts val="800"/>
              </a:spcAft>
              <a:buFont typeface="Arial" panose="020B0604020202020204" pitchFamily="34" charset="0"/>
              <a:buChar char="•"/>
            </a:pPr>
            <a:r>
              <a:rPr lang="nl-NL" sz="1333">
                <a:solidFill>
                  <a:srgbClr val="000000"/>
                </a:solidFill>
                <a:latin typeface="Arial"/>
              </a:rPr>
              <a:t>Prioriteringskader wordt ook toegepast op KV</a:t>
            </a:r>
          </a:p>
          <a:p>
            <a:pPr marL="285313" indent="-285313" defTabSz="914377">
              <a:lnSpc>
                <a:spcPct val="100000"/>
              </a:lnSpc>
              <a:spcBef>
                <a:spcPts val="0"/>
              </a:spcBef>
              <a:spcAft>
                <a:spcPts val="800"/>
              </a:spcAft>
              <a:buFont typeface="Arial" panose="020B0604020202020204" pitchFamily="34" charset="0"/>
              <a:buChar char="•"/>
            </a:pPr>
            <a:r>
              <a:rPr lang="nl-NL" sz="1333">
                <a:solidFill>
                  <a:srgbClr val="000000"/>
                </a:solidFill>
                <a:latin typeface="Arial"/>
              </a:rPr>
              <a:t>Eén integrale wachtlijst voor KV en GV in congestiegebieden</a:t>
            </a:r>
          </a:p>
          <a:p>
            <a:pPr marL="285313" indent="-285313" defTabSz="914377">
              <a:lnSpc>
                <a:spcPct val="100000"/>
              </a:lnSpc>
              <a:spcBef>
                <a:spcPts val="0"/>
              </a:spcBef>
              <a:spcAft>
                <a:spcPts val="800"/>
              </a:spcAft>
              <a:buFont typeface="Arial" panose="020B0604020202020204" pitchFamily="34" charset="0"/>
              <a:buChar char="•"/>
            </a:pPr>
            <a:r>
              <a:rPr lang="nl-NL" sz="1333">
                <a:solidFill>
                  <a:srgbClr val="000000"/>
                </a:solidFill>
                <a:latin typeface="Arial"/>
              </a:rPr>
              <a:t>KV-aanvragen die na 1 juli binnen komen en niet in het prioriteringskader zitten (</a:t>
            </a:r>
            <a:r>
              <a:rPr lang="nl-NL" sz="1333" err="1">
                <a:solidFill>
                  <a:srgbClr val="000000"/>
                </a:solidFill>
                <a:latin typeface="Arial"/>
              </a:rPr>
              <a:t>bijv</a:t>
            </a:r>
            <a:r>
              <a:rPr lang="nl-NL" sz="1333">
                <a:solidFill>
                  <a:srgbClr val="000000"/>
                </a:solidFill>
                <a:latin typeface="Arial"/>
              </a:rPr>
              <a:t> MKB of laadpalen komen onderaan de integrale </a:t>
            </a:r>
            <a:r>
              <a:rPr lang="nl-NL" sz="1333" err="1">
                <a:solidFill>
                  <a:srgbClr val="000000"/>
                </a:solidFill>
                <a:latin typeface="Arial"/>
              </a:rPr>
              <a:t>wachtijst</a:t>
            </a:r>
            <a:endParaRPr lang="nl-NL" sz="1333">
              <a:solidFill>
                <a:srgbClr val="000000"/>
              </a:solidFill>
              <a:latin typeface="Arial"/>
            </a:endParaRPr>
          </a:p>
          <a:p>
            <a:pPr marL="285313" indent="-285313" defTabSz="914377">
              <a:lnSpc>
                <a:spcPct val="100000"/>
              </a:lnSpc>
              <a:spcBef>
                <a:spcPts val="0"/>
              </a:spcBef>
              <a:spcAft>
                <a:spcPts val="800"/>
              </a:spcAft>
              <a:buFont typeface="Arial" panose="020B0604020202020204" pitchFamily="34" charset="0"/>
              <a:buChar char="•"/>
            </a:pPr>
            <a:r>
              <a:rPr lang="nl-NL" sz="1333">
                <a:solidFill>
                  <a:srgbClr val="000000"/>
                </a:solidFill>
                <a:latin typeface="Arial"/>
              </a:rPr>
              <a:t>Alle KV en GV </a:t>
            </a:r>
            <a:r>
              <a:rPr lang="nl-NL" sz="1333" u="sng">
                <a:solidFill>
                  <a:srgbClr val="000000"/>
                </a:solidFill>
                <a:latin typeface="Arial"/>
              </a:rPr>
              <a:t>met</a:t>
            </a:r>
            <a:r>
              <a:rPr lang="nl-NL" sz="1333">
                <a:solidFill>
                  <a:srgbClr val="000000"/>
                </a:solidFill>
                <a:latin typeface="Arial"/>
              </a:rPr>
              <a:t> prioriteit krijgen capaciteit toegekend uit de reservering. </a:t>
            </a:r>
            <a:endParaRPr lang="nl-NL" sz="1333">
              <a:solidFill>
                <a:srgbClr val="000000"/>
              </a:solidFill>
              <a:latin typeface="Arial"/>
              <a:cs typeface="Arial"/>
            </a:endParaRPr>
          </a:p>
        </p:txBody>
      </p:sp>
      <p:sp>
        <p:nvSpPr>
          <p:cNvPr id="39" name="Tekstvak 38">
            <a:extLst>
              <a:ext uri="{FF2B5EF4-FFF2-40B4-BE49-F238E27FC236}">
                <a16:creationId xmlns:a16="http://schemas.microsoft.com/office/drawing/2014/main" id="{A6B2E086-638D-63DE-2BFC-29494AD53258}"/>
              </a:ext>
            </a:extLst>
          </p:cNvPr>
          <p:cNvSpPr txBox="1"/>
          <p:nvPr/>
        </p:nvSpPr>
        <p:spPr>
          <a:xfrm>
            <a:off x="3313470" y="3891166"/>
            <a:ext cx="8152924" cy="123136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72000" tIns="72000" rIns="72000" bIns="72000" rtlCol="0">
            <a:noAutofit/>
          </a:bodyPr>
          <a:lstStyle>
            <a:defPPr>
              <a:defRPr lang="nl-NL"/>
            </a:defPPr>
            <a:lvl1pPr>
              <a:lnSpc>
                <a:spcPct val="90000"/>
              </a:lnSpc>
              <a:spcBef>
                <a:spcPts val="600"/>
              </a:spcBef>
              <a:spcAft>
                <a:spcPts val="600"/>
              </a:spcAft>
              <a:defRPr sz="1400"/>
            </a:lvl1pPr>
          </a:lstStyle>
          <a:p>
            <a:pPr defTabSz="914377">
              <a:lnSpc>
                <a:spcPct val="100000"/>
              </a:lnSpc>
              <a:spcBef>
                <a:spcPts val="0"/>
              </a:spcBef>
              <a:spcAft>
                <a:spcPts val="800"/>
              </a:spcAft>
            </a:pPr>
            <a:r>
              <a:rPr lang="nl-NL" sz="1333">
                <a:solidFill>
                  <a:srgbClr val="000000"/>
                </a:solidFill>
                <a:latin typeface="Arial"/>
              </a:rPr>
              <a:t>Eerder aanvragen wordt mogelijk voor woningbouw en onderwijs</a:t>
            </a:r>
          </a:p>
          <a:p>
            <a:pPr marL="285737" indent="-285737" defTabSz="914377">
              <a:lnSpc>
                <a:spcPct val="100000"/>
              </a:lnSpc>
              <a:spcBef>
                <a:spcPts val="0"/>
              </a:spcBef>
              <a:spcAft>
                <a:spcPts val="800"/>
              </a:spcAft>
              <a:buFont typeface="Arial" panose="020B0604020202020204" pitchFamily="34" charset="0"/>
              <a:buChar char="•"/>
            </a:pPr>
            <a:r>
              <a:rPr lang="nl-NL" sz="1333">
                <a:solidFill>
                  <a:srgbClr val="000000"/>
                </a:solidFill>
                <a:latin typeface="Arial"/>
              </a:rPr>
              <a:t>Voor woningbouw en onderwijs kunnen aanvragen worden gedaan tot max 10 jaar vooruit. Deze aanvragen kunnen ook prioriteit aanvragen.</a:t>
            </a:r>
          </a:p>
          <a:p>
            <a:pPr marL="285737" indent="-285737" defTabSz="914377">
              <a:lnSpc>
                <a:spcPct val="100000"/>
              </a:lnSpc>
              <a:spcBef>
                <a:spcPts val="0"/>
              </a:spcBef>
              <a:spcAft>
                <a:spcPts val="800"/>
              </a:spcAft>
              <a:buFont typeface="Arial" panose="020B0604020202020204" pitchFamily="34" charset="0"/>
              <a:buChar char="•"/>
            </a:pPr>
            <a:r>
              <a:rPr lang="nl-NL" sz="1333">
                <a:solidFill>
                  <a:srgbClr val="000000"/>
                </a:solidFill>
                <a:latin typeface="Arial"/>
              </a:rPr>
              <a:t>Als prioriteit wordt toegekend krijgen deze transportaanvragen capaciteit uit de reservering.</a:t>
            </a:r>
          </a:p>
          <a:p>
            <a:pPr marL="285737" indent="-285737" defTabSz="914377">
              <a:lnSpc>
                <a:spcPct val="100000"/>
              </a:lnSpc>
              <a:spcBef>
                <a:spcPts val="0"/>
              </a:spcBef>
              <a:spcAft>
                <a:spcPts val="800"/>
              </a:spcAft>
              <a:buFont typeface="Arial" panose="020B0604020202020204" pitchFamily="34" charset="0"/>
              <a:buChar char="•"/>
            </a:pPr>
            <a:endParaRPr lang="nl-NL" sz="1333">
              <a:solidFill>
                <a:srgbClr val="000000"/>
              </a:solidFill>
              <a:latin typeface="Arial"/>
            </a:endParaRPr>
          </a:p>
        </p:txBody>
      </p:sp>
      <p:sp>
        <p:nvSpPr>
          <p:cNvPr id="40" name="Tekstvak 39">
            <a:extLst>
              <a:ext uri="{FF2B5EF4-FFF2-40B4-BE49-F238E27FC236}">
                <a16:creationId xmlns:a16="http://schemas.microsoft.com/office/drawing/2014/main" id="{4C2241BF-68F0-944B-EBB7-74BD9829C7CB}"/>
              </a:ext>
            </a:extLst>
          </p:cNvPr>
          <p:cNvSpPr txBox="1"/>
          <p:nvPr/>
        </p:nvSpPr>
        <p:spPr>
          <a:xfrm>
            <a:off x="3313471" y="5234594"/>
            <a:ext cx="8152924" cy="131219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72000" tIns="72000" rIns="72000" bIns="72000" rtlCol="0" anchor="t">
            <a:noAutofit/>
          </a:bodyPr>
          <a:lstStyle>
            <a:defPPr>
              <a:defRPr lang="nl-NL"/>
            </a:defPPr>
            <a:lvl1pPr>
              <a:lnSpc>
                <a:spcPct val="90000"/>
              </a:lnSpc>
              <a:spcBef>
                <a:spcPts val="600"/>
              </a:spcBef>
              <a:spcAft>
                <a:spcPts val="600"/>
              </a:spcAft>
              <a:defRPr sz="1400"/>
            </a:lvl1pPr>
          </a:lstStyle>
          <a:p>
            <a:pPr defTabSz="914377">
              <a:lnSpc>
                <a:spcPct val="100000"/>
              </a:lnSpc>
              <a:spcBef>
                <a:spcPts val="0"/>
              </a:spcBef>
              <a:spcAft>
                <a:spcPts val="800"/>
              </a:spcAft>
            </a:pPr>
            <a:r>
              <a:rPr lang="nl-NL" sz="1333">
                <a:solidFill>
                  <a:srgbClr val="000000"/>
                </a:solidFill>
                <a:latin typeface="Arial"/>
              </a:rPr>
              <a:t>Alle gereserveerde ruimte is naar klanten gegaan</a:t>
            </a:r>
          </a:p>
          <a:p>
            <a:pPr marL="285313" indent="-285313" defTabSz="914377">
              <a:lnSpc>
                <a:spcPct val="100000"/>
              </a:lnSpc>
              <a:spcBef>
                <a:spcPts val="0"/>
              </a:spcBef>
              <a:spcAft>
                <a:spcPts val="800"/>
              </a:spcAft>
              <a:buFont typeface="Arial" panose="020B0604020202020204" pitchFamily="34" charset="0"/>
              <a:buChar char="•"/>
            </a:pPr>
            <a:r>
              <a:rPr lang="nl-NL" sz="1333">
                <a:solidFill>
                  <a:srgbClr val="000000"/>
                </a:solidFill>
                <a:latin typeface="Arial"/>
              </a:rPr>
              <a:t>Nieuwe werkwijze gaat volledig in.</a:t>
            </a:r>
            <a:endParaRPr lang="en-US" sz="1867">
              <a:solidFill>
                <a:srgbClr val="000000"/>
              </a:solidFill>
              <a:latin typeface="Arial"/>
            </a:endParaRPr>
          </a:p>
          <a:p>
            <a:pPr marL="285313" indent="-285313" defTabSz="914377">
              <a:lnSpc>
                <a:spcPct val="100000"/>
              </a:lnSpc>
              <a:spcBef>
                <a:spcPts val="0"/>
              </a:spcBef>
              <a:spcAft>
                <a:spcPts val="800"/>
              </a:spcAft>
              <a:buFont typeface="Arial" panose="020B0604020202020204" pitchFamily="34" charset="0"/>
              <a:buChar char="•"/>
            </a:pPr>
            <a:r>
              <a:rPr lang="nl-NL" sz="1333">
                <a:solidFill>
                  <a:srgbClr val="000000"/>
                </a:solidFill>
                <a:latin typeface="Arial"/>
              </a:rPr>
              <a:t>Vrijgave van resterende reservering aan de rest van de wachtlijst.</a:t>
            </a:r>
            <a:endParaRPr lang="nl-NL" sz="1333">
              <a:solidFill>
                <a:srgbClr val="000000"/>
              </a:solidFill>
              <a:latin typeface="Arial"/>
              <a:cs typeface="Arial"/>
            </a:endParaRPr>
          </a:p>
          <a:p>
            <a:pPr marL="285313" indent="-285313" defTabSz="914377">
              <a:lnSpc>
                <a:spcPct val="100000"/>
              </a:lnSpc>
              <a:spcBef>
                <a:spcPts val="0"/>
              </a:spcBef>
              <a:spcAft>
                <a:spcPts val="800"/>
              </a:spcAft>
              <a:buFont typeface="Arial" panose="020B0604020202020204" pitchFamily="34" charset="0"/>
              <a:buChar char="•"/>
            </a:pPr>
            <a:r>
              <a:rPr lang="nl-NL" sz="1333">
                <a:solidFill>
                  <a:srgbClr val="000000"/>
                </a:solidFill>
                <a:latin typeface="Arial"/>
              </a:rPr>
              <a:t>Dat betekent ook: in alle congestiegebieden komen alle aanvragen op een wachtlijst..</a:t>
            </a:r>
          </a:p>
          <a:p>
            <a:pPr marL="285313" indent="-285313" defTabSz="914377">
              <a:lnSpc>
                <a:spcPct val="100000"/>
              </a:lnSpc>
              <a:spcBef>
                <a:spcPts val="0"/>
              </a:spcBef>
              <a:spcAft>
                <a:spcPts val="800"/>
              </a:spcAft>
              <a:buFont typeface="Arial" panose="020B0604020202020204" pitchFamily="34" charset="0"/>
              <a:buChar char="•"/>
            </a:pPr>
            <a:endParaRPr lang="nl-NL" sz="1333">
              <a:solidFill>
                <a:srgbClr val="000000"/>
              </a:solidFill>
              <a:latin typeface="Arial"/>
            </a:endParaRPr>
          </a:p>
        </p:txBody>
      </p:sp>
      <p:sp>
        <p:nvSpPr>
          <p:cNvPr id="41" name="Tekstvak 40">
            <a:extLst>
              <a:ext uri="{FF2B5EF4-FFF2-40B4-BE49-F238E27FC236}">
                <a16:creationId xmlns:a16="http://schemas.microsoft.com/office/drawing/2014/main" id="{A26AD2CB-607D-6624-182B-E973CE2F9A0E}"/>
              </a:ext>
            </a:extLst>
          </p:cNvPr>
          <p:cNvSpPr txBox="1"/>
          <p:nvPr/>
        </p:nvSpPr>
        <p:spPr>
          <a:xfrm>
            <a:off x="1095029" y="4355419"/>
            <a:ext cx="914400" cy="311211"/>
          </a:xfrm>
          <a:prstGeom prst="rect">
            <a:avLst/>
          </a:prstGeom>
          <a:noFill/>
        </p:spPr>
        <p:txBody>
          <a:bodyPr wrap="none" lIns="0" tIns="0" rIns="0" bIns="0" rtlCol="0" anchor="ctr">
            <a:noAutofit/>
          </a:bodyPr>
          <a:lstStyle/>
          <a:p>
            <a:pPr algn="ctr" defTabSz="914377">
              <a:lnSpc>
                <a:spcPct val="90000"/>
              </a:lnSpc>
              <a:spcBef>
                <a:spcPts val="600"/>
              </a:spcBef>
              <a:spcAft>
                <a:spcPts val="600"/>
              </a:spcAft>
            </a:pPr>
            <a:r>
              <a:rPr lang="nl-NL" sz="1600" b="1">
                <a:solidFill>
                  <a:srgbClr val="002D41"/>
                </a:solidFill>
                <a:latin typeface="Arial"/>
              </a:rPr>
              <a:t>1 okt ‘26</a:t>
            </a:r>
          </a:p>
        </p:txBody>
      </p:sp>
    </p:spTree>
    <p:extLst>
      <p:ext uri="{BB962C8B-B14F-4D97-AF65-F5344CB8AC3E}">
        <p14:creationId xmlns:p14="http://schemas.microsoft.com/office/powerpoint/2010/main" val="4120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58D8F-1D91-8AD5-29A2-920C1D41346B}"/>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C0E7542-1FAF-8719-5B02-334F4D6CFA4F}"/>
              </a:ext>
            </a:extLst>
          </p:cNvPr>
          <p:cNvSpPr>
            <a:spLocks noGrp="1"/>
          </p:cNvSpPr>
          <p:nvPr>
            <p:ph type="body" sz="quarter" idx="18"/>
          </p:nvPr>
        </p:nvSpPr>
        <p:spPr>
          <a:xfrm>
            <a:off x="532753" y="2362991"/>
            <a:ext cx="3601352" cy="2110887"/>
          </a:xfrm>
        </p:spPr>
        <p:txBody>
          <a:bodyPr/>
          <a:lstStyle/>
          <a:p>
            <a:pPr marL="0" indent="0" algn="just">
              <a:buNone/>
            </a:pPr>
            <a:r>
              <a:rPr lang="nl-NL" sz="1051"/>
              <a:t>Aanvragen die bij de combi organisatie binnenkomen voor 1 juli en voldoen aan onderstaande criteria worden ingepast volgens huidige werkwijze.</a:t>
            </a:r>
          </a:p>
          <a:p>
            <a:pPr marL="0" indent="0" algn="just">
              <a:buNone/>
            </a:pPr>
            <a:endParaRPr lang="nl-NL" sz="1051"/>
          </a:p>
          <a:p>
            <a:pPr marL="0" indent="0" algn="just">
              <a:buNone/>
            </a:pPr>
            <a:r>
              <a:rPr lang="nl-NL" sz="1051" b="1"/>
              <a:t>Voor 1 juli </a:t>
            </a:r>
            <a:r>
              <a:rPr lang="nl-NL" sz="1051"/>
              <a:t>aangeleverd:</a:t>
            </a:r>
          </a:p>
          <a:p>
            <a:r>
              <a:rPr lang="nl-NL" sz="1051"/>
              <a:t>Aantal objecten </a:t>
            </a:r>
          </a:p>
          <a:p>
            <a:r>
              <a:rPr lang="nl-NL" sz="1051"/>
              <a:t>Verwachte start van de bouw (max 3 jaar vooruit)</a:t>
            </a:r>
          </a:p>
          <a:p>
            <a:r>
              <a:rPr lang="nl-NL" sz="1051"/>
              <a:t>Benodigde netwerken </a:t>
            </a:r>
          </a:p>
          <a:p>
            <a:r>
              <a:rPr lang="nl-NL" sz="1051"/>
              <a:t>Locatie</a:t>
            </a:r>
          </a:p>
          <a:p>
            <a:pPr marL="0" indent="0">
              <a:buNone/>
            </a:pPr>
            <a:endParaRPr lang="nl-NL" sz="1051"/>
          </a:p>
          <a:p>
            <a:pPr marL="0" indent="0" algn="just">
              <a:buNone/>
            </a:pPr>
            <a:r>
              <a:rPr lang="nl-NL" sz="1051" b="1"/>
              <a:t>Voor 1 aug </a:t>
            </a:r>
            <a:r>
              <a:rPr lang="nl-NL" sz="1051"/>
              <a:t>aangeleverd:</a:t>
            </a:r>
          </a:p>
          <a:p>
            <a:r>
              <a:rPr lang="nl-NL" sz="1051"/>
              <a:t>Piekvermogensformulier (of de configuratie van het project hoogbouw/laagbouw, aantal/type aansluiting)</a:t>
            </a:r>
          </a:p>
          <a:p>
            <a:r>
              <a:rPr lang="nl-NL" sz="1051"/>
              <a:t>Wijze verwarming op planniveau (</a:t>
            </a:r>
            <a:r>
              <a:rPr lang="nl-NL" sz="1051" err="1"/>
              <a:t>all</a:t>
            </a:r>
            <a:r>
              <a:rPr lang="nl-NL" sz="1051"/>
              <a:t> </a:t>
            </a:r>
            <a:r>
              <a:rPr lang="nl-NL" sz="1051" err="1"/>
              <a:t>electric</a:t>
            </a:r>
            <a:r>
              <a:rPr lang="nl-NL" sz="1051"/>
              <a:t> of warmtenet) </a:t>
            </a:r>
          </a:p>
          <a:p>
            <a:r>
              <a:rPr lang="nl-NL" sz="1051"/>
              <a:t>Gewenste datum hoofdaansluiting </a:t>
            </a:r>
          </a:p>
          <a:p>
            <a:r>
              <a:rPr lang="nl-NL" sz="1051"/>
              <a:t>Gewenste datum definitieve aansluitingen (vermogen beschikbaar) </a:t>
            </a:r>
          </a:p>
          <a:p>
            <a:r>
              <a:rPr lang="nl-NL" sz="1051"/>
              <a:t>Gewenste datum gereed kabels en leidingen (bij reconstructie) </a:t>
            </a:r>
          </a:p>
          <a:p>
            <a:r>
              <a:rPr lang="nl-NL" sz="1051"/>
              <a:t>Locatie &amp; inrichtingsplan </a:t>
            </a:r>
          </a:p>
          <a:p>
            <a:pPr marL="0" indent="0" algn="just">
              <a:buNone/>
            </a:pPr>
            <a:endParaRPr lang="nl-NL" sz="1051"/>
          </a:p>
        </p:txBody>
      </p:sp>
      <p:sp>
        <p:nvSpPr>
          <p:cNvPr id="3" name="Titel 2">
            <a:extLst>
              <a:ext uri="{FF2B5EF4-FFF2-40B4-BE49-F238E27FC236}">
                <a16:creationId xmlns:a16="http://schemas.microsoft.com/office/drawing/2014/main" id="{428F7029-5FCD-ACAA-1B9C-5DFBDB9C7A87}"/>
              </a:ext>
            </a:extLst>
          </p:cNvPr>
          <p:cNvSpPr>
            <a:spLocks noGrp="1"/>
          </p:cNvSpPr>
          <p:nvPr>
            <p:ph type="title"/>
          </p:nvPr>
        </p:nvSpPr>
        <p:spPr/>
        <p:txBody>
          <a:bodyPr/>
          <a:lstStyle/>
          <a:p>
            <a:r>
              <a:rPr lang="nl-NL">
                <a:solidFill>
                  <a:schemeClr val="accent3"/>
                </a:solidFill>
              </a:rPr>
              <a:t>Woningbouw</a:t>
            </a:r>
            <a:r>
              <a:rPr lang="nl-NL"/>
              <a:t> </a:t>
            </a:r>
          </a:p>
        </p:txBody>
      </p:sp>
      <p:sp>
        <p:nvSpPr>
          <p:cNvPr id="4" name="Tijdelijke aanduiding voor tekst 3">
            <a:extLst>
              <a:ext uri="{FF2B5EF4-FFF2-40B4-BE49-F238E27FC236}">
                <a16:creationId xmlns:a16="http://schemas.microsoft.com/office/drawing/2014/main" id="{52E5B3A9-A8C9-DC41-E3F5-0FAF24F1A479}"/>
              </a:ext>
            </a:extLst>
          </p:cNvPr>
          <p:cNvSpPr>
            <a:spLocks noGrp="1"/>
          </p:cNvSpPr>
          <p:nvPr>
            <p:ph type="body" sz="quarter" idx="29"/>
          </p:nvPr>
        </p:nvSpPr>
        <p:spPr/>
        <p:txBody>
          <a:bodyPr/>
          <a:lstStyle/>
          <a:p>
            <a:r>
              <a:rPr lang="nl-NL"/>
              <a:t>Welk aanvraag proces geldt op welk moment in de tijd? </a:t>
            </a:r>
          </a:p>
        </p:txBody>
      </p:sp>
      <p:cxnSp>
        <p:nvCxnSpPr>
          <p:cNvPr id="6" name="Rechte verbindingslijn met pijl 5">
            <a:extLst>
              <a:ext uri="{FF2B5EF4-FFF2-40B4-BE49-F238E27FC236}">
                <a16:creationId xmlns:a16="http://schemas.microsoft.com/office/drawing/2014/main" id="{2A8CC266-DD6C-B700-58F5-74A9583AB72D}"/>
              </a:ext>
            </a:extLst>
          </p:cNvPr>
          <p:cNvCxnSpPr>
            <a:cxnSpLocks/>
          </p:cNvCxnSpPr>
          <p:nvPr/>
        </p:nvCxnSpPr>
        <p:spPr>
          <a:xfrm>
            <a:off x="482602" y="1730131"/>
            <a:ext cx="11352959" cy="0"/>
          </a:xfrm>
          <a:prstGeom prst="straightConnector1">
            <a:avLst/>
          </a:prstGeom>
          <a:ln w="38100" cap="rnd">
            <a:solidFill>
              <a:schemeClr val="accent1"/>
            </a:solidFill>
            <a:round/>
            <a:tailEnd type="triangle" w="lg" len="lg"/>
          </a:ln>
        </p:spPr>
        <p:style>
          <a:lnRef idx="1">
            <a:schemeClr val="accent1"/>
          </a:lnRef>
          <a:fillRef idx="0">
            <a:schemeClr val="accent1"/>
          </a:fillRef>
          <a:effectRef idx="0">
            <a:schemeClr val="accent1"/>
          </a:effectRef>
          <a:fontRef idx="minor">
            <a:schemeClr val="tx1"/>
          </a:fontRef>
        </p:style>
      </p:cxnSp>
      <p:sp>
        <p:nvSpPr>
          <p:cNvPr id="7" name="Ovaal 6">
            <a:extLst>
              <a:ext uri="{FF2B5EF4-FFF2-40B4-BE49-F238E27FC236}">
                <a16:creationId xmlns:a16="http://schemas.microsoft.com/office/drawing/2014/main" id="{5ABE4546-DAC2-9E3F-0254-95598556FCAE}"/>
              </a:ext>
            </a:extLst>
          </p:cNvPr>
          <p:cNvSpPr>
            <a:spLocks noChangeAspect="1"/>
          </p:cNvSpPr>
          <p:nvPr/>
        </p:nvSpPr>
        <p:spPr>
          <a:xfrm rot="16200000">
            <a:off x="4134105" y="1659595"/>
            <a:ext cx="135000" cy="135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defTabSz="914377">
              <a:lnSpc>
                <a:spcPct val="90000"/>
              </a:lnSpc>
              <a:spcBef>
                <a:spcPts val="151"/>
              </a:spcBef>
              <a:spcAft>
                <a:spcPts val="151"/>
              </a:spcAft>
              <a:defRPr/>
            </a:pPr>
            <a:endParaRPr lang="nl-NL" sz="1200" err="1">
              <a:solidFill>
                <a:srgbClr val="FFFFFF"/>
              </a:solidFill>
              <a:latin typeface="Open Sans"/>
            </a:endParaRPr>
          </a:p>
        </p:txBody>
      </p:sp>
      <p:sp>
        <p:nvSpPr>
          <p:cNvPr id="8" name="Ovaal 7">
            <a:extLst>
              <a:ext uri="{FF2B5EF4-FFF2-40B4-BE49-F238E27FC236}">
                <a16:creationId xmlns:a16="http://schemas.microsoft.com/office/drawing/2014/main" id="{61234BE6-7034-6A38-10ED-396793A43CC2}"/>
              </a:ext>
            </a:extLst>
          </p:cNvPr>
          <p:cNvSpPr>
            <a:spLocks noChangeAspect="1"/>
          </p:cNvSpPr>
          <p:nvPr/>
        </p:nvSpPr>
        <p:spPr>
          <a:xfrm rot="16200000">
            <a:off x="7735456" y="1659595"/>
            <a:ext cx="135000" cy="135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defTabSz="914377">
              <a:lnSpc>
                <a:spcPct val="90000"/>
              </a:lnSpc>
              <a:spcBef>
                <a:spcPts val="151"/>
              </a:spcBef>
              <a:spcAft>
                <a:spcPts val="151"/>
              </a:spcAft>
              <a:defRPr/>
            </a:pPr>
            <a:endParaRPr lang="nl-NL" sz="1200" err="1">
              <a:solidFill>
                <a:srgbClr val="FFFFFF"/>
              </a:solidFill>
              <a:latin typeface="Open Sans"/>
            </a:endParaRPr>
          </a:p>
        </p:txBody>
      </p:sp>
      <p:sp>
        <p:nvSpPr>
          <p:cNvPr id="9" name="Ovaal 8">
            <a:extLst>
              <a:ext uri="{FF2B5EF4-FFF2-40B4-BE49-F238E27FC236}">
                <a16:creationId xmlns:a16="http://schemas.microsoft.com/office/drawing/2014/main" id="{48965FA8-CC3F-DC29-FDE4-E01B192B4944}"/>
              </a:ext>
            </a:extLst>
          </p:cNvPr>
          <p:cNvSpPr>
            <a:spLocks noChangeAspect="1"/>
          </p:cNvSpPr>
          <p:nvPr/>
        </p:nvSpPr>
        <p:spPr>
          <a:xfrm rot="16200000">
            <a:off x="11336808" y="1659595"/>
            <a:ext cx="135000" cy="135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defTabSz="914377">
              <a:lnSpc>
                <a:spcPct val="90000"/>
              </a:lnSpc>
              <a:spcBef>
                <a:spcPts val="151"/>
              </a:spcBef>
              <a:spcAft>
                <a:spcPts val="151"/>
              </a:spcAft>
              <a:defRPr/>
            </a:pPr>
            <a:endParaRPr lang="nl-NL" sz="1200" err="1">
              <a:solidFill>
                <a:srgbClr val="FFFFFF"/>
              </a:solidFill>
              <a:latin typeface="Open Sans"/>
            </a:endParaRPr>
          </a:p>
        </p:txBody>
      </p:sp>
      <p:sp>
        <p:nvSpPr>
          <p:cNvPr id="10" name="Tekstvak 9">
            <a:extLst>
              <a:ext uri="{FF2B5EF4-FFF2-40B4-BE49-F238E27FC236}">
                <a16:creationId xmlns:a16="http://schemas.microsoft.com/office/drawing/2014/main" id="{C8C515B0-1899-F5E5-101D-FD64B0B81861}"/>
              </a:ext>
            </a:extLst>
          </p:cNvPr>
          <p:cNvSpPr txBox="1"/>
          <p:nvPr/>
        </p:nvSpPr>
        <p:spPr>
          <a:xfrm>
            <a:off x="14507" y="1384904"/>
            <a:ext cx="1171493" cy="233408"/>
          </a:xfrm>
          <a:prstGeom prst="rect">
            <a:avLst/>
          </a:prstGeom>
          <a:noFill/>
        </p:spPr>
        <p:txBody>
          <a:bodyPr wrap="none" lIns="0" tIns="0" rIns="0" bIns="0" rtlCol="0" anchor="ctr">
            <a:noAutofit/>
          </a:bodyPr>
          <a:lstStyle/>
          <a:p>
            <a:pPr algn="ctr" defTabSz="914377">
              <a:lnSpc>
                <a:spcPct val="90000"/>
              </a:lnSpc>
              <a:spcBef>
                <a:spcPts val="451"/>
              </a:spcBef>
              <a:spcAft>
                <a:spcPts val="451"/>
              </a:spcAft>
              <a:defRPr/>
            </a:pPr>
            <a:r>
              <a:rPr lang="nl-NL" sz="1200" b="1">
                <a:solidFill>
                  <a:srgbClr val="606060"/>
                </a:solidFill>
                <a:latin typeface="Open Sans"/>
              </a:rPr>
              <a:t>1 januari 2026</a:t>
            </a:r>
          </a:p>
        </p:txBody>
      </p:sp>
      <p:sp>
        <p:nvSpPr>
          <p:cNvPr id="11" name="Tekstvak 10">
            <a:extLst>
              <a:ext uri="{FF2B5EF4-FFF2-40B4-BE49-F238E27FC236}">
                <a16:creationId xmlns:a16="http://schemas.microsoft.com/office/drawing/2014/main" id="{39345F00-459C-28D6-834F-D79420300DDB}"/>
              </a:ext>
            </a:extLst>
          </p:cNvPr>
          <p:cNvSpPr txBox="1"/>
          <p:nvPr/>
        </p:nvSpPr>
        <p:spPr>
          <a:xfrm>
            <a:off x="3858705" y="1384904"/>
            <a:ext cx="685800" cy="233408"/>
          </a:xfrm>
          <a:prstGeom prst="rect">
            <a:avLst/>
          </a:prstGeom>
          <a:noFill/>
        </p:spPr>
        <p:txBody>
          <a:bodyPr wrap="none" lIns="0" tIns="0" rIns="0" bIns="0" rtlCol="0" anchor="ctr">
            <a:noAutofit/>
          </a:bodyPr>
          <a:lstStyle/>
          <a:p>
            <a:pPr algn="ctr" defTabSz="914377">
              <a:lnSpc>
                <a:spcPct val="90000"/>
              </a:lnSpc>
              <a:spcBef>
                <a:spcPts val="451"/>
              </a:spcBef>
              <a:spcAft>
                <a:spcPts val="451"/>
              </a:spcAft>
              <a:defRPr/>
            </a:pPr>
            <a:r>
              <a:rPr lang="nl-NL" sz="1200" b="1">
                <a:solidFill>
                  <a:srgbClr val="606060"/>
                </a:solidFill>
                <a:latin typeface="Open Sans"/>
              </a:rPr>
              <a:t>1 juli 2026</a:t>
            </a:r>
          </a:p>
        </p:txBody>
      </p:sp>
      <p:sp>
        <p:nvSpPr>
          <p:cNvPr id="12" name="Tekstvak 11">
            <a:extLst>
              <a:ext uri="{FF2B5EF4-FFF2-40B4-BE49-F238E27FC236}">
                <a16:creationId xmlns:a16="http://schemas.microsoft.com/office/drawing/2014/main" id="{DF6FB8A8-EB54-C343-D711-AB2255835462}"/>
              </a:ext>
            </a:extLst>
          </p:cNvPr>
          <p:cNvSpPr txBox="1"/>
          <p:nvPr/>
        </p:nvSpPr>
        <p:spPr>
          <a:xfrm>
            <a:off x="10830150" y="1384904"/>
            <a:ext cx="1148319" cy="233408"/>
          </a:xfrm>
          <a:prstGeom prst="rect">
            <a:avLst/>
          </a:prstGeom>
          <a:noFill/>
        </p:spPr>
        <p:txBody>
          <a:bodyPr wrap="none" lIns="0" tIns="0" rIns="0" bIns="0" rtlCol="0" anchor="ctr">
            <a:noAutofit/>
          </a:bodyPr>
          <a:lstStyle/>
          <a:p>
            <a:pPr algn="ctr" defTabSz="914377">
              <a:lnSpc>
                <a:spcPct val="90000"/>
              </a:lnSpc>
              <a:spcBef>
                <a:spcPts val="451"/>
              </a:spcBef>
              <a:spcAft>
                <a:spcPts val="451"/>
              </a:spcAft>
              <a:defRPr/>
            </a:pPr>
            <a:r>
              <a:rPr lang="nl-NL" sz="1200" b="1">
                <a:solidFill>
                  <a:srgbClr val="606060"/>
                </a:solidFill>
                <a:latin typeface="Open Sans"/>
              </a:rPr>
              <a:t>1 januari 2027</a:t>
            </a:r>
          </a:p>
        </p:txBody>
      </p:sp>
      <p:sp>
        <p:nvSpPr>
          <p:cNvPr id="13" name="Tekstvak 12">
            <a:extLst>
              <a:ext uri="{FF2B5EF4-FFF2-40B4-BE49-F238E27FC236}">
                <a16:creationId xmlns:a16="http://schemas.microsoft.com/office/drawing/2014/main" id="{0A60E951-01D7-9F17-51F0-D365153E96CB}"/>
              </a:ext>
            </a:extLst>
          </p:cNvPr>
          <p:cNvSpPr txBox="1"/>
          <p:nvPr/>
        </p:nvSpPr>
        <p:spPr>
          <a:xfrm>
            <a:off x="7168995" y="1384904"/>
            <a:ext cx="1267924" cy="233408"/>
          </a:xfrm>
          <a:prstGeom prst="rect">
            <a:avLst/>
          </a:prstGeom>
          <a:noFill/>
        </p:spPr>
        <p:txBody>
          <a:bodyPr wrap="none" lIns="0" tIns="0" rIns="0" bIns="0" rtlCol="0" anchor="ctr">
            <a:noAutofit/>
          </a:bodyPr>
          <a:lstStyle/>
          <a:p>
            <a:pPr algn="ctr" defTabSz="914377">
              <a:lnSpc>
                <a:spcPct val="90000"/>
              </a:lnSpc>
              <a:spcBef>
                <a:spcPts val="451"/>
              </a:spcBef>
              <a:spcAft>
                <a:spcPts val="451"/>
              </a:spcAft>
              <a:defRPr/>
            </a:pPr>
            <a:r>
              <a:rPr lang="nl-NL" sz="1200" b="1">
                <a:solidFill>
                  <a:srgbClr val="606060"/>
                </a:solidFill>
                <a:latin typeface="Open Sans"/>
              </a:rPr>
              <a:t>1 oktober 2026</a:t>
            </a:r>
          </a:p>
        </p:txBody>
      </p:sp>
      <p:sp>
        <p:nvSpPr>
          <p:cNvPr id="14" name="Ovaal 13">
            <a:extLst>
              <a:ext uri="{FF2B5EF4-FFF2-40B4-BE49-F238E27FC236}">
                <a16:creationId xmlns:a16="http://schemas.microsoft.com/office/drawing/2014/main" id="{E7E6BB51-6589-AF57-647E-030277B6ECAB}"/>
              </a:ext>
            </a:extLst>
          </p:cNvPr>
          <p:cNvSpPr>
            <a:spLocks noChangeAspect="1"/>
          </p:cNvSpPr>
          <p:nvPr/>
        </p:nvSpPr>
        <p:spPr>
          <a:xfrm rot="16200000">
            <a:off x="532755" y="1659595"/>
            <a:ext cx="135000" cy="135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defTabSz="914377">
              <a:lnSpc>
                <a:spcPct val="90000"/>
              </a:lnSpc>
              <a:spcBef>
                <a:spcPts val="151"/>
              </a:spcBef>
              <a:spcAft>
                <a:spcPts val="151"/>
              </a:spcAft>
              <a:defRPr/>
            </a:pPr>
            <a:endParaRPr lang="nl-NL" sz="1200" err="1">
              <a:solidFill>
                <a:srgbClr val="FFFFFF"/>
              </a:solidFill>
              <a:latin typeface="Open Sans"/>
            </a:endParaRPr>
          </a:p>
        </p:txBody>
      </p:sp>
      <p:sp>
        <p:nvSpPr>
          <p:cNvPr id="19" name="Linkeraccolade 18">
            <a:extLst>
              <a:ext uri="{FF2B5EF4-FFF2-40B4-BE49-F238E27FC236}">
                <a16:creationId xmlns:a16="http://schemas.microsoft.com/office/drawing/2014/main" id="{ED27022D-EA31-77AC-2C44-9FF7034F1629}"/>
              </a:ext>
            </a:extLst>
          </p:cNvPr>
          <p:cNvSpPr/>
          <p:nvPr/>
        </p:nvSpPr>
        <p:spPr>
          <a:xfrm rot="16200000">
            <a:off x="2669901" y="-308459"/>
            <a:ext cx="272955" cy="454725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377"/>
            <a:endParaRPr lang="nl-NL" sz="1351">
              <a:solidFill>
                <a:srgbClr val="000000"/>
              </a:solidFill>
              <a:latin typeface="Arial"/>
            </a:endParaRPr>
          </a:p>
        </p:txBody>
      </p:sp>
      <p:sp>
        <p:nvSpPr>
          <p:cNvPr id="20" name="Linkeraccolade 19">
            <a:extLst>
              <a:ext uri="{FF2B5EF4-FFF2-40B4-BE49-F238E27FC236}">
                <a16:creationId xmlns:a16="http://schemas.microsoft.com/office/drawing/2014/main" id="{3329A578-C364-8BB4-E933-00ABB325D986}"/>
              </a:ext>
            </a:extLst>
          </p:cNvPr>
          <p:cNvSpPr/>
          <p:nvPr/>
        </p:nvSpPr>
        <p:spPr>
          <a:xfrm rot="16200000">
            <a:off x="5832055" y="414600"/>
            <a:ext cx="272955" cy="353385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377"/>
            <a:endParaRPr lang="nl-NL" sz="1351">
              <a:solidFill>
                <a:srgbClr val="000000"/>
              </a:solidFill>
              <a:latin typeface="Arial"/>
            </a:endParaRPr>
          </a:p>
        </p:txBody>
      </p:sp>
      <p:sp>
        <p:nvSpPr>
          <p:cNvPr id="21" name="Tijdelijke aanduiding voor tekst 1">
            <a:extLst>
              <a:ext uri="{FF2B5EF4-FFF2-40B4-BE49-F238E27FC236}">
                <a16:creationId xmlns:a16="http://schemas.microsoft.com/office/drawing/2014/main" id="{13A126BE-4CC3-1A73-3D3E-D8A1D26D73BA}"/>
              </a:ext>
            </a:extLst>
          </p:cNvPr>
          <p:cNvSpPr txBox="1">
            <a:spLocks/>
          </p:cNvSpPr>
          <p:nvPr/>
        </p:nvSpPr>
        <p:spPr>
          <a:xfrm>
            <a:off x="4269106" y="2362992"/>
            <a:ext cx="3466351" cy="3418049"/>
          </a:xfrm>
          <a:prstGeom prst="rect">
            <a:avLst/>
          </a:prstGeom>
        </p:spPr>
        <p:txBody>
          <a:bodyPr vert="horz" lIns="0" tIns="0" rIns="0" bIns="0" rtlCol="0">
            <a:noAutofit/>
          </a:bodyPr>
          <a:lstStyle>
            <a:lvl1pPr marL="180975" indent="-180975"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1600" b="0" kern="1200">
                <a:solidFill>
                  <a:schemeClr val="tx1"/>
                </a:solidFill>
                <a:latin typeface="+mn-lt"/>
                <a:ea typeface="+mn-ea"/>
                <a:cs typeface="Calibri Light" panose="020F0302020204030204" pitchFamily="34" charset="0"/>
              </a:defRPr>
            </a:lvl1pPr>
            <a:lvl2pPr marL="361950" indent="-180975" algn="l" defTabSz="914400" rtl="0" eaLnBrk="1" latinLnBrk="0" hangingPunct="1">
              <a:lnSpc>
                <a:spcPct val="100000"/>
              </a:lnSpc>
              <a:spcBef>
                <a:spcPts val="600"/>
              </a:spcBef>
              <a:spcAft>
                <a:spcPts val="600"/>
              </a:spcAft>
              <a:buClr>
                <a:schemeClr val="accent3"/>
              </a:buClr>
              <a:buFont typeface="Arial" panose="020B0604020202020204" pitchFamily="34" charset="0"/>
              <a:buChar char="•"/>
              <a:defRPr sz="1600" b="0" kern="1200">
                <a:solidFill>
                  <a:schemeClr val="tx1"/>
                </a:solidFill>
                <a:latin typeface="+mn-lt"/>
                <a:ea typeface="+mn-ea"/>
                <a:cs typeface="Calibri Light" panose="020F0302020204030204" pitchFamily="34" charset="0"/>
              </a:defRPr>
            </a:lvl2pPr>
            <a:lvl3pPr marL="542925" indent="-180975" algn="l" defTabSz="914400" rtl="0" eaLnBrk="1" latinLnBrk="0" hangingPunct="1">
              <a:lnSpc>
                <a:spcPct val="100000"/>
              </a:lnSpc>
              <a:spcBef>
                <a:spcPts val="600"/>
              </a:spcBef>
              <a:spcAft>
                <a:spcPts val="600"/>
              </a:spcAft>
              <a:buClr>
                <a:schemeClr val="accent2"/>
              </a:buClr>
              <a:buFont typeface="Open Sans" panose="020B0606030504020204" pitchFamily="34" charset="0"/>
              <a:buChar char="–"/>
              <a:defRPr sz="1400" b="0" strike="noStrike" kern="1200">
                <a:solidFill>
                  <a:schemeClr val="tx1"/>
                </a:solidFill>
                <a:latin typeface="+mn-lt"/>
                <a:ea typeface="+mn-ea"/>
                <a:cs typeface="Calibri Light" panose="020F0302020204030204" pitchFamily="34" charset="0"/>
              </a:defRPr>
            </a:lvl3pPr>
            <a:lvl4pPr marL="0" indent="0" algn="l" defTabSz="914400" rtl="0" eaLnBrk="1" latinLnBrk="0" hangingPunct="1">
              <a:lnSpc>
                <a:spcPct val="100000"/>
              </a:lnSpc>
              <a:spcBef>
                <a:spcPts val="600"/>
              </a:spcBef>
              <a:spcAft>
                <a:spcPts val="600"/>
              </a:spcAft>
              <a:buClr>
                <a:schemeClr val="bg2"/>
              </a:buClr>
              <a:buFont typeface="Arial" panose="020B0604020202020204" pitchFamily="34" charset="0"/>
              <a:buNone/>
              <a:defRPr sz="1600" b="0" kern="1200">
                <a:solidFill>
                  <a:schemeClr val="tx1"/>
                </a:solidFill>
                <a:latin typeface="+mn-lt"/>
                <a:ea typeface="+mn-ea"/>
                <a:cs typeface="Calibri Light" panose="020F0302020204030204" pitchFamily="34" charset="0"/>
              </a:defRPr>
            </a:lvl4pPr>
            <a:lvl5pPr marL="0" indent="0" algn="l" defTabSz="914400" rtl="0" eaLnBrk="1" latinLnBrk="0" hangingPunct="1">
              <a:lnSpc>
                <a:spcPct val="100000"/>
              </a:lnSpc>
              <a:spcBef>
                <a:spcPts val="1200"/>
              </a:spcBef>
              <a:spcAft>
                <a:spcPts val="600"/>
              </a:spcAft>
              <a:buClr>
                <a:schemeClr val="tx2"/>
              </a:buClr>
              <a:buFont typeface="+mj-lt"/>
              <a:buNone/>
              <a:defRPr sz="1600" b="1" kern="1200">
                <a:solidFill>
                  <a:schemeClr val="accent1"/>
                </a:solidFill>
                <a:latin typeface="+mj-lt"/>
                <a:ea typeface="+mn-ea"/>
                <a:cs typeface="Calibri Light" panose="020F0302020204030204" pitchFamily="34" charset="0"/>
              </a:defRPr>
            </a:lvl5pPr>
            <a:lvl6pPr marL="0" indent="0" algn="l" defTabSz="914400" rtl="0" eaLnBrk="1" latinLnBrk="0" hangingPunct="1">
              <a:lnSpc>
                <a:spcPct val="100000"/>
              </a:lnSpc>
              <a:spcBef>
                <a:spcPts val="1200"/>
              </a:spcBef>
              <a:spcAft>
                <a:spcPts val="600"/>
              </a:spcAft>
              <a:buClr>
                <a:schemeClr val="bg2"/>
              </a:buClr>
              <a:buFont typeface="Wingdings" panose="05000000000000000000" pitchFamily="2" charset="2"/>
              <a:buNone/>
              <a:defRPr sz="2000" b="0" strike="noStrike" kern="1200">
                <a:solidFill>
                  <a:schemeClr val="accent1"/>
                </a:solidFill>
                <a:latin typeface="+mn-lt"/>
                <a:ea typeface="+mn-ea"/>
                <a:cs typeface="Calibri Light" panose="020F0302020204030204" pitchFamily="34" charset="0"/>
              </a:defRPr>
            </a:lvl6pPr>
            <a:lvl7pPr marL="265113" indent="-265113" algn="l" defTabSz="914400" rtl="0" eaLnBrk="1" latinLnBrk="0" hangingPunct="1">
              <a:lnSpc>
                <a:spcPct val="100000"/>
              </a:lnSpc>
              <a:spcBef>
                <a:spcPts val="600"/>
              </a:spcBef>
              <a:spcAft>
                <a:spcPts val="600"/>
              </a:spcAft>
              <a:buClr>
                <a:schemeClr val="accent1"/>
              </a:buClr>
              <a:buFont typeface="+mj-lt"/>
              <a:buAutoNum type="arabicPeriod"/>
              <a:defRPr sz="1600" b="0" kern="1200">
                <a:solidFill>
                  <a:schemeClr val="tx1"/>
                </a:solidFill>
                <a:latin typeface="+mn-lt"/>
                <a:ea typeface="+mn-ea"/>
                <a:cs typeface="Calibri Light" panose="020F0302020204030204" pitchFamily="34" charset="0"/>
              </a:defRPr>
            </a:lvl7pPr>
            <a:lvl8pPr marL="542925" indent="-277813" algn="l" defTabSz="914400" rtl="0" eaLnBrk="1" latinLnBrk="0" hangingPunct="1">
              <a:lnSpc>
                <a:spcPct val="100000"/>
              </a:lnSpc>
              <a:spcBef>
                <a:spcPts val="600"/>
              </a:spcBef>
              <a:spcAft>
                <a:spcPts val="600"/>
              </a:spcAft>
              <a:buClr>
                <a:schemeClr val="accent3"/>
              </a:buClr>
              <a:buFont typeface="+mj-lt"/>
              <a:buAutoNum type="alphaLcPeriod"/>
              <a:defRPr sz="1600" b="0" kern="1200">
                <a:solidFill>
                  <a:schemeClr val="tx1"/>
                </a:solidFill>
                <a:latin typeface="+mn-lt"/>
                <a:ea typeface="+mn-ea"/>
                <a:cs typeface="Calibri Light" panose="020F0302020204030204" pitchFamily="34" charset="0"/>
              </a:defRPr>
            </a:lvl8pPr>
            <a:lvl9pPr marL="808038" indent="-265113" algn="l" defTabSz="538163" rtl="0" eaLnBrk="1" latinLnBrk="0" hangingPunct="1">
              <a:lnSpc>
                <a:spcPct val="100000"/>
              </a:lnSpc>
              <a:spcBef>
                <a:spcPts val="600"/>
              </a:spcBef>
              <a:spcAft>
                <a:spcPts val="600"/>
              </a:spcAft>
              <a:buClr>
                <a:schemeClr val="accent2"/>
              </a:buClr>
              <a:buFont typeface="Wingdings" panose="05000000000000000000" pitchFamily="2" charset="2"/>
              <a:buChar char=""/>
              <a:defRPr sz="1400" b="0" kern="1200">
                <a:solidFill>
                  <a:schemeClr val="tx1"/>
                </a:solidFill>
                <a:latin typeface="+mj-lt"/>
                <a:ea typeface="+mn-ea"/>
                <a:cs typeface="Calibri Light" panose="020F0302020204030204" pitchFamily="34" charset="0"/>
              </a:defRPr>
            </a:lvl9pPr>
          </a:lstStyle>
          <a:p>
            <a:pPr marL="0" indent="0" algn="just" defTabSz="1219170">
              <a:spcBef>
                <a:spcPts val="0"/>
              </a:spcBef>
              <a:spcAft>
                <a:spcPts val="0"/>
              </a:spcAft>
              <a:buClr>
                <a:srgbClr val="002D41"/>
              </a:buClr>
              <a:buNone/>
            </a:pPr>
            <a:r>
              <a:rPr lang="nl-NL" sz="1051">
                <a:solidFill>
                  <a:srgbClr val="000000"/>
                </a:solidFill>
                <a:latin typeface="Arial"/>
              </a:rPr>
              <a:t>Het blijft tussen 1 juli en 1 oktober mogelijk om, met vergelijkbare informatie als nu geldt, een aanvraag te doen voor een woningbouwproject. Dit gaat om woningbouwprojecten die al concreet zijn.</a:t>
            </a:r>
          </a:p>
          <a:p>
            <a:pPr marL="0" indent="0" algn="just" defTabSz="1219170">
              <a:spcBef>
                <a:spcPts val="0"/>
              </a:spcBef>
              <a:spcAft>
                <a:spcPts val="0"/>
              </a:spcAft>
              <a:buClr>
                <a:srgbClr val="002D41"/>
              </a:buClr>
              <a:buNone/>
            </a:pPr>
            <a:endParaRPr lang="nl-NL" sz="1051">
              <a:solidFill>
                <a:srgbClr val="000000"/>
              </a:solidFill>
              <a:latin typeface="Arial"/>
            </a:endParaRPr>
          </a:p>
          <a:p>
            <a:pPr marL="0" indent="0" algn="just" defTabSz="1219170">
              <a:spcBef>
                <a:spcPts val="0"/>
              </a:spcBef>
              <a:spcAft>
                <a:spcPts val="0"/>
              </a:spcAft>
              <a:buClr>
                <a:srgbClr val="002D41"/>
              </a:buClr>
              <a:buNone/>
            </a:pPr>
            <a:r>
              <a:rPr lang="nl-NL" sz="1051">
                <a:solidFill>
                  <a:srgbClr val="000000"/>
                </a:solidFill>
                <a:latin typeface="Arial"/>
              </a:rPr>
              <a:t>Vanaf 1 juli komt zo’n aanvraag op de wachtlijst en moet deze prioriteit aanvragen, zodat deze op een hogere plek op de wachtlijst komt. Wanneer er ruimte is, wordt het project ingepast. </a:t>
            </a:r>
          </a:p>
          <a:p>
            <a:pPr marL="0" indent="0" algn="just" defTabSz="1219170">
              <a:spcBef>
                <a:spcPts val="0"/>
              </a:spcBef>
              <a:spcAft>
                <a:spcPts val="0"/>
              </a:spcAft>
              <a:buClr>
                <a:srgbClr val="002D41"/>
              </a:buClr>
              <a:buNone/>
            </a:pPr>
            <a:endParaRPr lang="nl-NL" sz="1051">
              <a:solidFill>
                <a:srgbClr val="000000"/>
              </a:solidFill>
              <a:latin typeface="Arial"/>
            </a:endParaRPr>
          </a:p>
          <a:p>
            <a:pPr marL="0" indent="0" algn="just" defTabSz="1219170">
              <a:spcBef>
                <a:spcPts val="0"/>
              </a:spcBef>
              <a:spcAft>
                <a:spcPts val="0"/>
              </a:spcAft>
              <a:buClr>
                <a:srgbClr val="002D41"/>
              </a:buClr>
              <a:buNone/>
            </a:pPr>
            <a:r>
              <a:rPr lang="nl-NL" sz="1051">
                <a:solidFill>
                  <a:srgbClr val="000000"/>
                </a:solidFill>
                <a:latin typeface="Arial"/>
              </a:rPr>
              <a:t>Netbeheerders werken nog aan dit proces en komen in de loop van Q2 met meer informatie over wat er precies nodig is voor zo’n aanvraag. </a:t>
            </a:r>
          </a:p>
          <a:p>
            <a:pPr marL="0" indent="0" algn="just" defTabSz="1219170">
              <a:spcBef>
                <a:spcPts val="0"/>
              </a:spcBef>
              <a:spcAft>
                <a:spcPts val="0"/>
              </a:spcAft>
              <a:buClr>
                <a:srgbClr val="002D41"/>
              </a:buClr>
              <a:buNone/>
            </a:pPr>
            <a:endParaRPr lang="nl-NL" sz="1051">
              <a:solidFill>
                <a:srgbClr val="000000"/>
              </a:solidFill>
              <a:latin typeface="Arial"/>
            </a:endParaRPr>
          </a:p>
          <a:p>
            <a:pPr marL="0" indent="0" algn="just" defTabSz="1219170">
              <a:spcBef>
                <a:spcPts val="0"/>
              </a:spcBef>
              <a:spcAft>
                <a:spcPts val="0"/>
              </a:spcAft>
              <a:buClr>
                <a:srgbClr val="002D41"/>
              </a:buClr>
              <a:buNone/>
            </a:pPr>
            <a:endParaRPr lang="nl-NL" sz="1051">
              <a:solidFill>
                <a:srgbClr val="000000"/>
              </a:solidFill>
              <a:latin typeface="Arial"/>
            </a:endParaRPr>
          </a:p>
        </p:txBody>
      </p:sp>
      <p:sp>
        <p:nvSpPr>
          <p:cNvPr id="22" name="Linkeraccolade 21">
            <a:extLst>
              <a:ext uri="{FF2B5EF4-FFF2-40B4-BE49-F238E27FC236}">
                <a16:creationId xmlns:a16="http://schemas.microsoft.com/office/drawing/2014/main" id="{9E772E79-B366-F6ED-C5F2-522049A6F4E8}"/>
              </a:ext>
            </a:extLst>
          </p:cNvPr>
          <p:cNvSpPr/>
          <p:nvPr/>
        </p:nvSpPr>
        <p:spPr>
          <a:xfrm rot="16200000">
            <a:off x="9649054" y="131452"/>
            <a:ext cx="272911" cy="41001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377"/>
            <a:endParaRPr lang="nl-NL" sz="1351">
              <a:solidFill>
                <a:srgbClr val="000000"/>
              </a:solidFill>
              <a:latin typeface="Arial"/>
            </a:endParaRPr>
          </a:p>
        </p:txBody>
      </p:sp>
      <p:sp>
        <p:nvSpPr>
          <p:cNvPr id="23" name="Tijdelijke aanduiding voor tekst 1">
            <a:extLst>
              <a:ext uri="{FF2B5EF4-FFF2-40B4-BE49-F238E27FC236}">
                <a16:creationId xmlns:a16="http://schemas.microsoft.com/office/drawing/2014/main" id="{60349B16-C93E-188E-2735-025275E60340}"/>
              </a:ext>
            </a:extLst>
          </p:cNvPr>
          <p:cNvSpPr txBox="1">
            <a:spLocks/>
          </p:cNvSpPr>
          <p:nvPr/>
        </p:nvSpPr>
        <p:spPr>
          <a:xfrm>
            <a:off x="7878364" y="2363151"/>
            <a:ext cx="4100104" cy="2110887"/>
          </a:xfrm>
          <a:prstGeom prst="rect">
            <a:avLst/>
          </a:prstGeom>
        </p:spPr>
        <p:txBody>
          <a:bodyPr vert="horz" lIns="0" tIns="0" rIns="0" bIns="0" rtlCol="0">
            <a:noAutofit/>
          </a:bodyPr>
          <a:lstStyle>
            <a:lvl1pPr marL="180975" indent="-180975"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1600" b="0" kern="1200">
                <a:solidFill>
                  <a:schemeClr val="tx1"/>
                </a:solidFill>
                <a:latin typeface="+mn-lt"/>
                <a:ea typeface="+mn-ea"/>
                <a:cs typeface="Calibri Light" panose="020F0302020204030204" pitchFamily="34" charset="0"/>
              </a:defRPr>
            </a:lvl1pPr>
            <a:lvl2pPr marL="361950" indent="-180975" algn="l" defTabSz="914400" rtl="0" eaLnBrk="1" latinLnBrk="0" hangingPunct="1">
              <a:lnSpc>
                <a:spcPct val="100000"/>
              </a:lnSpc>
              <a:spcBef>
                <a:spcPts val="600"/>
              </a:spcBef>
              <a:spcAft>
                <a:spcPts val="600"/>
              </a:spcAft>
              <a:buClr>
                <a:schemeClr val="accent3"/>
              </a:buClr>
              <a:buFont typeface="Arial" panose="020B0604020202020204" pitchFamily="34" charset="0"/>
              <a:buChar char="•"/>
              <a:defRPr sz="1600" b="0" kern="1200">
                <a:solidFill>
                  <a:schemeClr val="tx1"/>
                </a:solidFill>
                <a:latin typeface="+mn-lt"/>
                <a:ea typeface="+mn-ea"/>
                <a:cs typeface="Calibri Light" panose="020F0302020204030204" pitchFamily="34" charset="0"/>
              </a:defRPr>
            </a:lvl2pPr>
            <a:lvl3pPr marL="542925" indent="-180975" algn="l" defTabSz="914400" rtl="0" eaLnBrk="1" latinLnBrk="0" hangingPunct="1">
              <a:lnSpc>
                <a:spcPct val="100000"/>
              </a:lnSpc>
              <a:spcBef>
                <a:spcPts val="600"/>
              </a:spcBef>
              <a:spcAft>
                <a:spcPts val="600"/>
              </a:spcAft>
              <a:buClr>
                <a:schemeClr val="accent2"/>
              </a:buClr>
              <a:buFont typeface="Open Sans" panose="020B0606030504020204" pitchFamily="34" charset="0"/>
              <a:buChar char="–"/>
              <a:defRPr sz="1400" b="0" strike="noStrike" kern="1200">
                <a:solidFill>
                  <a:schemeClr val="tx1"/>
                </a:solidFill>
                <a:latin typeface="+mn-lt"/>
                <a:ea typeface="+mn-ea"/>
                <a:cs typeface="Calibri Light" panose="020F0302020204030204" pitchFamily="34" charset="0"/>
              </a:defRPr>
            </a:lvl3pPr>
            <a:lvl4pPr marL="0" indent="0" algn="l" defTabSz="914400" rtl="0" eaLnBrk="1" latinLnBrk="0" hangingPunct="1">
              <a:lnSpc>
                <a:spcPct val="100000"/>
              </a:lnSpc>
              <a:spcBef>
                <a:spcPts val="600"/>
              </a:spcBef>
              <a:spcAft>
                <a:spcPts val="600"/>
              </a:spcAft>
              <a:buClr>
                <a:schemeClr val="bg2"/>
              </a:buClr>
              <a:buFont typeface="Arial" panose="020B0604020202020204" pitchFamily="34" charset="0"/>
              <a:buNone/>
              <a:defRPr sz="1600" b="0" kern="1200">
                <a:solidFill>
                  <a:schemeClr val="tx1"/>
                </a:solidFill>
                <a:latin typeface="+mn-lt"/>
                <a:ea typeface="+mn-ea"/>
                <a:cs typeface="Calibri Light" panose="020F0302020204030204" pitchFamily="34" charset="0"/>
              </a:defRPr>
            </a:lvl4pPr>
            <a:lvl5pPr marL="0" indent="0" algn="l" defTabSz="914400" rtl="0" eaLnBrk="1" latinLnBrk="0" hangingPunct="1">
              <a:lnSpc>
                <a:spcPct val="100000"/>
              </a:lnSpc>
              <a:spcBef>
                <a:spcPts val="1200"/>
              </a:spcBef>
              <a:spcAft>
                <a:spcPts val="600"/>
              </a:spcAft>
              <a:buClr>
                <a:schemeClr val="tx2"/>
              </a:buClr>
              <a:buFont typeface="+mj-lt"/>
              <a:buNone/>
              <a:defRPr sz="1600" b="1" kern="1200">
                <a:solidFill>
                  <a:schemeClr val="accent1"/>
                </a:solidFill>
                <a:latin typeface="+mj-lt"/>
                <a:ea typeface="+mn-ea"/>
                <a:cs typeface="Calibri Light" panose="020F0302020204030204" pitchFamily="34" charset="0"/>
              </a:defRPr>
            </a:lvl5pPr>
            <a:lvl6pPr marL="0" indent="0" algn="l" defTabSz="914400" rtl="0" eaLnBrk="1" latinLnBrk="0" hangingPunct="1">
              <a:lnSpc>
                <a:spcPct val="100000"/>
              </a:lnSpc>
              <a:spcBef>
                <a:spcPts val="1200"/>
              </a:spcBef>
              <a:spcAft>
                <a:spcPts val="600"/>
              </a:spcAft>
              <a:buClr>
                <a:schemeClr val="bg2"/>
              </a:buClr>
              <a:buFont typeface="Wingdings" panose="05000000000000000000" pitchFamily="2" charset="2"/>
              <a:buNone/>
              <a:defRPr sz="2000" b="0" strike="noStrike" kern="1200">
                <a:solidFill>
                  <a:schemeClr val="accent1"/>
                </a:solidFill>
                <a:latin typeface="+mn-lt"/>
                <a:ea typeface="+mn-ea"/>
                <a:cs typeface="Calibri Light" panose="020F0302020204030204" pitchFamily="34" charset="0"/>
              </a:defRPr>
            </a:lvl6pPr>
            <a:lvl7pPr marL="265113" indent="-265113" algn="l" defTabSz="914400" rtl="0" eaLnBrk="1" latinLnBrk="0" hangingPunct="1">
              <a:lnSpc>
                <a:spcPct val="100000"/>
              </a:lnSpc>
              <a:spcBef>
                <a:spcPts val="600"/>
              </a:spcBef>
              <a:spcAft>
                <a:spcPts val="600"/>
              </a:spcAft>
              <a:buClr>
                <a:schemeClr val="accent1"/>
              </a:buClr>
              <a:buFont typeface="+mj-lt"/>
              <a:buAutoNum type="arabicPeriod"/>
              <a:defRPr sz="1600" b="0" kern="1200">
                <a:solidFill>
                  <a:schemeClr val="tx1"/>
                </a:solidFill>
                <a:latin typeface="+mn-lt"/>
                <a:ea typeface="+mn-ea"/>
                <a:cs typeface="Calibri Light" panose="020F0302020204030204" pitchFamily="34" charset="0"/>
              </a:defRPr>
            </a:lvl7pPr>
            <a:lvl8pPr marL="542925" indent="-277813" algn="l" defTabSz="914400" rtl="0" eaLnBrk="1" latinLnBrk="0" hangingPunct="1">
              <a:lnSpc>
                <a:spcPct val="100000"/>
              </a:lnSpc>
              <a:spcBef>
                <a:spcPts val="600"/>
              </a:spcBef>
              <a:spcAft>
                <a:spcPts val="600"/>
              </a:spcAft>
              <a:buClr>
                <a:schemeClr val="accent3"/>
              </a:buClr>
              <a:buFont typeface="+mj-lt"/>
              <a:buAutoNum type="alphaLcPeriod"/>
              <a:defRPr sz="1600" b="0" kern="1200">
                <a:solidFill>
                  <a:schemeClr val="tx1"/>
                </a:solidFill>
                <a:latin typeface="+mn-lt"/>
                <a:ea typeface="+mn-ea"/>
                <a:cs typeface="Calibri Light" panose="020F0302020204030204" pitchFamily="34" charset="0"/>
              </a:defRPr>
            </a:lvl8pPr>
            <a:lvl9pPr marL="808038" indent="-265113" algn="l" defTabSz="538163" rtl="0" eaLnBrk="1" latinLnBrk="0" hangingPunct="1">
              <a:lnSpc>
                <a:spcPct val="100000"/>
              </a:lnSpc>
              <a:spcBef>
                <a:spcPts val="600"/>
              </a:spcBef>
              <a:spcAft>
                <a:spcPts val="600"/>
              </a:spcAft>
              <a:buClr>
                <a:schemeClr val="accent2"/>
              </a:buClr>
              <a:buFont typeface="Wingdings" panose="05000000000000000000" pitchFamily="2" charset="2"/>
              <a:buChar char=""/>
              <a:defRPr sz="1400" b="0" kern="1200">
                <a:solidFill>
                  <a:schemeClr val="tx1"/>
                </a:solidFill>
                <a:latin typeface="+mj-lt"/>
                <a:ea typeface="+mn-ea"/>
                <a:cs typeface="Calibri Light" panose="020F0302020204030204" pitchFamily="34" charset="0"/>
              </a:defRPr>
            </a:lvl9pPr>
          </a:lstStyle>
          <a:p>
            <a:pPr marL="0" indent="0" algn="just" defTabSz="1219170">
              <a:spcBef>
                <a:spcPts val="0"/>
              </a:spcBef>
              <a:spcAft>
                <a:spcPts val="0"/>
              </a:spcAft>
              <a:buClr>
                <a:srgbClr val="002D41"/>
              </a:buClr>
              <a:buNone/>
            </a:pPr>
            <a:r>
              <a:rPr lang="nl-NL" sz="1051">
                <a:solidFill>
                  <a:srgbClr val="000000"/>
                </a:solidFill>
                <a:latin typeface="Arial"/>
              </a:rPr>
              <a:t>Vanaf 1 oktober 2026  gaat de ‘eerder aanvragen’-werkwijze live. Dan kunnen projecten worden aangevraagd door de gemeente tot 10 jaar voordat de woningen er staan. Dit gaat dus ook om plannen die minder concreet zijn en verder in de toekomst liggen.</a:t>
            </a:r>
          </a:p>
          <a:p>
            <a:pPr marL="0" indent="0" algn="just" defTabSz="1219170">
              <a:spcBef>
                <a:spcPts val="0"/>
              </a:spcBef>
              <a:spcAft>
                <a:spcPts val="0"/>
              </a:spcAft>
              <a:buClr>
                <a:srgbClr val="002D41"/>
              </a:buClr>
              <a:buNone/>
            </a:pPr>
            <a:endParaRPr lang="nl-NL" sz="1051">
              <a:solidFill>
                <a:srgbClr val="000000"/>
              </a:solidFill>
              <a:latin typeface="Arial"/>
            </a:endParaRPr>
          </a:p>
          <a:p>
            <a:pPr marL="0" indent="0" algn="just" defTabSz="1219170">
              <a:spcBef>
                <a:spcPts val="0"/>
              </a:spcBef>
              <a:spcAft>
                <a:spcPts val="0"/>
              </a:spcAft>
              <a:buClr>
                <a:srgbClr val="002D41"/>
              </a:buClr>
              <a:buNone/>
            </a:pPr>
            <a:r>
              <a:rPr lang="nl-NL" sz="1051">
                <a:solidFill>
                  <a:srgbClr val="000000"/>
                </a:solidFill>
                <a:latin typeface="Arial"/>
              </a:rPr>
              <a:t>Vanaf 1 oktober komt zo’n aanvraag op de wachtlijst en moet deze prioriteit aanvragen, zodat deze op een hogere plek op de wachtlijst komt. Wanneer er ruimte is, wordt het project ingepast. </a:t>
            </a:r>
          </a:p>
          <a:p>
            <a:pPr marL="0" indent="0" algn="just" defTabSz="1219170">
              <a:spcBef>
                <a:spcPts val="0"/>
              </a:spcBef>
              <a:spcAft>
                <a:spcPts val="0"/>
              </a:spcAft>
              <a:buClr>
                <a:srgbClr val="002D41"/>
              </a:buClr>
              <a:buNone/>
            </a:pPr>
            <a:endParaRPr lang="nl-NL" sz="1051">
              <a:solidFill>
                <a:srgbClr val="000000"/>
              </a:solidFill>
              <a:latin typeface="Arial"/>
            </a:endParaRPr>
          </a:p>
          <a:p>
            <a:pPr marL="0" indent="0" algn="just" defTabSz="1219170">
              <a:spcBef>
                <a:spcPts val="0"/>
              </a:spcBef>
              <a:spcAft>
                <a:spcPts val="0"/>
              </a:spcAft>
              <a:buClr>
                <a:srgbClr val="002D41"/>
              </a:buClr>
              <a:buNone/>
            </a:pPr>
            <a:r>
              <a:rPr lang="nl-NL" sz="1051">
                <a:solidFill>
                  <a:srgbClr val="000000"/>
                </a:solidFill>
                <a:latin typeface="Arial"/>
              </a:rPr>
              <a:t>Netbeheerders en overheden werken nog aan dit proces over wat er precies nodig is voor zo’n aanvraag. </a:t>
            </a:r>
          </a:p>
          <a:p>
            <a:pPr marL="0" indent="0" algn="just" defTabSz="1219170">
              <a:spcBef>
                <a:spcPts val="0"/>
              </a:spcBef>
              <a:spcAft>
                <a:spcPts val="0"/>
              </a:spcAft>
              <a:buClr>
                <a:srgbClr val="002D41"/>
              </a:buClr>
              <a:buNone/>
            </a:pPr>
            <a:endParaRPr lang="nl-NL" sz="1051">
              <a:solidFill>
                <a:srgbClr val="000000"/>
              </a:solidFill>
              <a:latin typeface="Arial"/>
            </a:endParaRPr>
          </a:p>
          <a:p>
            <a:pPr marL="0" indent="0" algn="just" defTabSz="1219170">
              <a:spcBef>
                <a:spcPts val="0"/>
              </a:spcBef>
              <a:spcAft>
                <a:spcPts val="0"/>
              </a:spcAft>
              <a:buClr>
                <a:srgbClr val="002D41"/>
              </a:buClr>
              <a:buNone/>
            </a:pPr>
            <a:r>
              <a:rPr lang="nl-NL" sz="1051">
                <a:solidFill>
                  <a:srgbClr val="000000"/>
                </a:solidFill>
                <a:latin typeface="Arial"/>
              </a:rPr>
              <a:t>Na 1 jan wordt de prognose van het benodigd vermogen voor nieuwbouw woningen aan non </a:t>
            </a:r>
            <a:r>
              <a:rPr lang="nl-NL" sz="1051" err="1">
                <a:solidFill>
                  <a:srgbClr val="000000"/>
                </a:solidFill>
                <a:latin typeface="Arial"/>
              </a:rPr>
              <a:t>prio</a:t>
            </a:r>
            <a:r>
              <a:rPr lang="nl-NL" sz="1051">
                <a:solidFill>
                  <a:srgbClr val="000000"/>
                </a:solidFill>
                <a:latin typeface="Arial"/>
              </a:rPr>
              <a:t> klanten vergeven. </a:t>
            </a:r>
          </a:p>
          <a:p>
            <a:pPr marL="0" indent="0" algn="just" defTabSz="1219170">
              <a:spcBef>
                <a:spcPts val="0"/>
              </a:spcBef>
              <a:spcAft>
                <a:spcPts val="0"/>
              </a:spcAft>
              <a:buClr>
                <a:srgbClr val="002D41"/>
              </a:buClr>
              <a:buNone/>
            </a:pPr>
            <a:endParaRPr lang="nl-NL" sz="1051">
              <a:solidFill>
                <a:srgbClr val="000000"/>
              </a:solidFill>
              <a:latin typeface="Arial"/>
            </a:endParaRPr>
          </a:p>
          <a:p>
            <a:pPr marL="0" indent="0" algn="just" defTabSz="1219170">
              <a:spcBef>
                <a:spcPts val="0"/>
              </a:spcBef>
              <a:spcAft>
                <a:spcPts val="0"/>
              </a:spcAft>
              <a:buClr>
                <a:srgbClr val="002D41"/>
              </a:buClr>
              <a:buNone/>
            </a:pPr>
            <a:endParaRPr lang="nl-NL" sz="1051">
              <a:solidFill>
                <a:srgbClr val="000000"/>
              </a:solidFill>
              <a:latin typeface="Arial"/>
            </a:endParaRPr>
          </a:p>
          <a:p>
            <a:pPr marL="0" indent="0" algn="just" defTabSz="1219170">
              <a:spcBef>
                <a:spcPts val="0"/>
              </a:spcBef>
              <a:spcAft>
                <a:spcPts val="0"/>
              </a:spcAft>
              <a:buClr>
                <a:srgbClr val="002D41"/>
              </a:buClr>
              <a:buNone/>
            </a:pPr>
            <a:endParaRPr lang="nl-NL" sz="1051">
              <a:solidFill>
                <a:srgbClr val="000000"/>
              </a:solidFill>
              <a:latin typeface="Arial"/>
            </a:endParaRPr>
          </a:p>
          <a:p>
            <a:pPr marL="0" indent="0" algn="just" defTabSz="1219170">
              <a:spcBef>
                <a:spcPts val="0"/>
              </a:spcBef>
              <a:spcAft>
                <a:spcPts val="0"/>
              </a:spcAft>
              <a:buClr>
                <a:srgbClr val="002D41"/>
              </a:buClr>
              <a:buNone/>
            </a:pPr>
            <a:endParaRPr lang="nl-NL" sz="1051">
              <a:solidFill>
                <a:srgbClr val="000000"/>
              </a:solidFill>
              <a:latin typeface="Arial"/>
            </a:endParaRPr>
          </a:p>
          <a:p>
            <a:pPr marL="0" indent="0" algn="just" defTabSz="1219170">
              <a:spcBef>
                <a:spcPts val="0"/>
              </a:spcBef>
              <a:spcAft>
                <a:spcPts val="0"/>
              </a:spcAft>
              <a:buClr>
                <a:srgbClr val="002D41"/>
              </a:buClr>
              <a:buNone/>
            </a:pPr>
            <a:endParaRPr lang="nl-NL" sz="1051">
              <a:solidFill>
                <a:srgbClr val="000000"/>
              </a:solidFill>
              <a:latin typeface="Arial"/>
            </a:endParaRPr>
          </a:p>
        </p:txBody>
      </p:sp>
      <p:sp>
        <p:nvSpPr>
          <p:cNvPr id="25" name="Bijschrift: lijn zonder rand 24">
            <a:extLst>
              <a:ext uri="{FF2B5EF4-FFF2-40B4-BE49-F238E27FC236}">
                <a16:creationId xmlns:a16="http://schemas.microsoft.com/office/drawing/2014/main" id="{D5ED583D-C07E-92B0-DA73-2C9C1CC6C16F}"/>
              </a:ext>
            </a:extLst>
          </p:cNvPr>
          <p:cNvSpPr/>
          <p:nvPr/>
        </p:nvSpPr>
        <p:spPr>
          <a:xfrm>
            <a:off x="7911467" y="1686377"/>
            <a:ext cx="2032000" cy="557579"/>
          </a:xfrm>
          <a:prstGeom prst="callout1">
            <a:avLst>
              <a:gd name="adj1" fmla="val 7818"/>
              <a:gd name="adj2" fmla="val -5833"/>
              <a:gd name="adj3" fmla="val 35969"/>
              <a:gd name="adj4" fmla="val 10167"/>
            </a:avLst>
          </a:prstGeom>
          <a:noFill/>
          <a:ln>
            <a:solidFill>
              <a:srgbClr val="32288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defTabSz="914377">
              <a:lnSpc>
                <a:spcPct val="110000"/>
              </a:lnSpc>
              <a:spcBef>
                <a:spcPts val="300"/>
              </a:spcBef>
              <a:spcAft>
                <a:spcPts val="300"/>
              </a:spcAft>
            </a:pPr>
            <a:r>
              <a:rPr lang="nl-NL" sz="600">
                <a:solidFill>
                  <a:srgbClr val="002D41"/>
                </a:solidFill>
                <a:latin typeface="Arial"/>
              </a:rPr>
              <a:t>Overheden/ gemeenten prioriteren richting 1 oktober onderling hun woningbouwprojecten op niveau van </a:t>
            </a:r>
            <a:r>
              <a:rPr lang="nl-NL" sz="600" err="1">
                <a:solidFill>
                  <a:srgbClr val="002D41"/>
                </a:solidFill>
                <a:latin typeface="Arial"/>
              </a:rPr>
              <a:t>TenneT</a:t>
            </a:r>
            <a:r>
              <a:rPr lang="nl-NL" sz="600">
                <a:solidFill>
                  <a:srgbClr val="002D41"/>
                </a:solidFill>
                <a:latin typeface="Arial"/>
              </a:rPr>
              <a:t>-congestiegebied</a:t>
            </a:r>
          </a:p>
        </p:txBody>
      </p:sp>
    </p:spTree>
    <p:extLst>
      <p:ext uri="{BB962C8B-B14F-4D97-AF65-F5344CB8AC3E}">
        <p14:creationId xmlns:p14="http://schemas.microsoft.com/office/powerpoint/2010/main" val="325613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6DB18-52D1-CEBC-79E3-52D50C0A36C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CA64185-6C25-7510-EBFC-0EB274F13059}"/>
              </a:ext>
            </a:extLst>
          </p:cNvPr>
          <p:cNvSpPr>
            <a:spLocks noGrp="1"/>
          </p:cNvSpPr>
          <p:nvPr>
            <p:ph type="title"/>
          </p:nvPr>
        </p:nvSpPr>
        <p:spPr/>
        <p:txBody>
          <a:bodyPr/>
          <a:lstStyle/>
          <a:p>
            <a:r>
              <a:rPr lang="nl-NL"/>
              <a:t>Onzekerheden rond de wachtlijst </a:t>
            </a:r>
          </a:p>
        </p:txBody>
      </p:sp>
      <p:sp>
        <p:nvSpPr>
          <p:cNvPr id="3" name="Tijdelijke aanduiding voor inhoud 2">
            <a:extLst>
              <a:ext uri="{FF2B5EF4-FFF2-40B4-BE49-F238E27FC236}">
                <a16:creationId xmlns:a16="http://schemas.microsoft.com/office/drawing/2014/main" id="{54BEBBEB-E16B-103D-1B97-1EE27BBF4080}"/>
              </a:ext>
            </a:extLst>
          </p:cNvPr>
          <p:cNvSpPr>
            <a:spLocks noGrp="1"/>
          </p:cNvSpPr>
          <p:nvPr>
            <p:ph idx="1"/>
          </p:nvPr>
        </p:nvSpPr>
        <p:spPr>
          <a:xfrm>
            <a:off x="816000" y="2016000"/>
            <a:ext cx="10461600" cy="5059357"/>
          </a:xfrm>
        </p:spPr>
        <p:txBody>
          <a:bodyPr/>
          <a:lstStyle/>
          <a:p>
            <a:pPr marL="228594" indent="-228594">
              <a:buFont typeface="Arial" panose="020B0604020202020204" pitchFamily="34" charset="0"/>
              <a:buChar char="•"/>
            </a:pPr>
            <a:r>
              <a:rPr lang="nl-NL" sz="1467"/>
              <a:t>Belangrijk om te realiseren: wanneer een grote klant een aanvraag voor prioriteit doet, en deze valt in categorie 2, dan komt deze klant dus op de wachtlijst vóór de partijen van categorie 3. Het kan dus zomaar voorkomen dat dan de resterende capaciteit vergeven wordt aan deze nieuwe klant.</a:t>
            </a:r>
          </a:p>
          <a:p>
            <a:pPr marL="228594" indent="-228594">
              <a:buFont typeface="Arial" panose="020B0604020202020204" pitchFamily="34" charset="0"/>
              <a:buChar char="•"/>
            </a:pPr>
            <a:endParaRPr lang="nl-NL" sz="1467"/>
          </a:p>
          <a:p>
            <a:pPr marL="228594" indent="-228594">
              <a:buFont typeface="Arial" panose="020B0604020202020204" pitchFamily="34" charset="0"/>
              <a:buChar char="•"/>
            </a:pPr>
            <a:r>
              <a:rPr lang="nl-NL" sz="1467"/>
              <a:t>Binnen categorieën is ‘voordringen’ niet mogelijk: volgorde is vast, First </a:t>
            </a:r>
            <a:r>
              <a:rPr lang="nl-NL" sz="1467" err="1"/>
              <a:t>Come</a:t>
            </a:r>
            <a:r>
              <a:rPr lang="nl-NL" sz="1467"/>
              <a:t> First Serve. Tussen categorieën kan ‘voordringen’ wel voorkomen.</a:t>
            </a:r>
          </a:p>
          <a:p>
            <a:pPr marL="228594" indent="-228594">
              <a:buFont typeface="Arial" panose="020B0604020202020204" pitchFamily="34" charset="0"/>
              <a:buChar char="•"/>
            </a:pPr>
            <a:endParaRPr lang="nl-NL" sz="1467"/>
          </a:p>
          <a:p>
            <a:pPr marL="228594" indent="-228594">
              <a:buFont typeface="Arial" panose="020B0604020202020204" pitchFamily="34" charset="0"/>
              <a:buChar char="•"/>
            </a:pPr>
            <a:r>
              <a:rPr lang="nl-NL" sz="1467"/>
              <a:t>De netbeheerder maakt op het moment van vrijgeven een foto van de wachtlijst. Deze wordt gebruikt om te bepalen tot hoe ver de wachtlijst kan worden ingelopen en daarna worden klanten benaderd.</a:t>
            </a:r>
          </a:p>
          <a:p>
            <a:pPr marL="228594" indent="-228594">
              <a:buFont typeface="Arial" panose="020B0604020202020204" pitchFamily="34" charset="0"/>
              <a:buChar char="•"/>
            </a:pPr>
            <a:endParaRPr lang="nl-NL" sz="1467"/>
          </a:p>
          <a:p>
            <a:pPr marL="228594" indent="-228594">
              <a:buFont typeface="Arial" panose="020B0604020202020204" pitchFamily="34" charset="0"/>
              <a:buChar char="•"/>
            </a:pPr>
            <a:r>
              <a:rPr lang="nl-NL" sz="1467"/>
              <a:t>Nieuwe prioritaire aanvragen die daarna binnenkomen, worden wel in behandeling genomen, maar kunnen op dat moment geen aanspraak maken op de capaciteit die in die vrijgaveronde wordt vergeven. </a:t>
            </a:r>
          </a:p>
          <a:p>
            <a:endParaRPr lang="nl-NL" sz="1467"/>
          </a:p>
          <a:p>
            <a:endParaRPr lang="nl-NL" sz="1467"/>
          </a:p>
          <a:p>
            <a:endParaRPr lang="nl-NL" sz="1467"/>
          </a:p>
        </p:txBody>
      </p:sp>
    </p:spTree>
    <p:extLst>
      <p:ext uri="{BB962C8B-B14F-4D97-AF65-F5344CB8AC3E}">
        <p14:creationId xmlns:p14="http://schemas.microsoft.com/office/powerpoint/2010/main" val="3350497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B53B9-1C62-EFD1-C745-1134CCC6BA11}"/>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C177233C-BAED-DFED-5DB8-17A1AC64C8F4}"/>
              </a:ext>
            </a:extLst>
          </p:cNvPr>
          <p:cNvSpPr/>
          <p:nvPr/>
        </p:nvSpPr>
        <p:spPr>
          <a:xfrm>
            <a:off x="-5963" y="871990"/>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E3206C49-01E7-E41F-FDE4-D11F5351A13C}"/>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a:solidFill>
                  <a:schemeClr val="bg1"/>
                </a:solidFill>
                <a:latin typeface="Century Gothic"/>
              </a:rPr>
              <a:t>Versnellingstafels </a:t>
            </a:r>
            <a:r>
              <a:rPr lang="nl-NL" sz="2000" err="1">
                <a:solidFill>
                  <a:schemeClr val="bg1"/>
                </a:solidFill>
                <a:latin typeface="Century Gothic"/>
              </a:rPr>
              <a:t>WoonKopLopers</a:t>
            </a:r>
            <a:endParaRPr lang="nl-NL" sz="2000">
              <a:solidFill>
                <a:schemeClr val="bg1"/>
              </a:solidFill>
              <a:latin typeface="Century Gothic"/>
            </a:endParaRPr>
          </a:p>
        </p:txBody>
      </p:sp>
      <p:sp>
        <p:nvSpPr>
          <p:cNvPr id="22" name="Tekstvak 1">
            <a:extLst>
              <a:ext uri="{FF2B5EF4-FFF2-40B4-BE49-F238E27FC236}">
                <a16:creationId xmlns:a16="http://schemas.microsoft.com/office/drawing/2014/main" id="{FBB42FF5-023E-4538-2789-A07ADAB91E0A}"/>
              </a:ext>
            </a:extLst>
          </p:cNvPr>
          <p:cNvSpPr txBox="1"/>
          <p:nvPr/>
        </p:nvSpPr>
        <p:spPr>
          <a:xfrm>
            <a:off x="6109130" y="205775"/>
            <a:ext cx="6087567" cy="400110"/>
          </a:xfrm>
          <a:prstGeom prst="rect">
            <a:avLst/>
          </a:prstGeom>
          <a:noFill/>
        </p:spPr>
        <p:txBody>
          <a:bodyPr wrap="square" lIns="91440" tIns="45720" rIns="91440" bIns="45720" rtlCol="0" anchor="t">
            <a:spAutoFit/>
          </a:bodyPr>
          <a:lstStyle/>
          <a:p>
            <a:pPr algn="ctr"/>
            <a:r>
              <a:rPr lang="nl-NL" sz="2000">
                <a:latin typeface="Century Gothic"/>
              </a:rPr>
              <a:t>Welkom</a:t>
            </a:r>
          </a:p>
        </p:txBody>
      </p:sp>
      <p:sp>
        <p:nvSpPr>
          <p:cNvPr id="12" name="TextBox 11">
            <a:extLst>
              <a:ext uri="{FF2B5EF4-FFF2-40B4-BE49-F238E27FC236}">
                <a16:creationId xmlns:a16="http://schemas.microsoft.com/office/drawing/2014/main" id="{3E693A8E-BDED-308E-9C33-C8946B535E26}"/>
              </a:ext>
            </a:extLst>
          </p:cNvPr>
          <p:cNvSpPr txBox="1"/>
          <p:nvPr/>
        </p:nvSpPr>
        <p:spPr>
          <a:xfrm>
            <a:off x="132949" y="5759738"/>
            <a:ext cx="932652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latin typeface="Century Gothic"/>
                <a:ea typeface="+mn-lt"/>
                <a:cs typeface="+mn-lt"/>
              </a:rPr>
              <a:t>Projectontwikkelaars, woningcorporaties, makelaars, aannemers en investeerders</a:t>
            </a:r>
            <a:endParaRPr lang="nl-NL" b="1">
              <a:solidFill>
                <a:srgbClr val="1C6D8D"/>
              </a:solidFill>
              <a:latin typeface="Century Gothic"/>
              <a:ea typeface="Calibri"/>
              <a:cs typeface="Calibri"/>
            </a:endParaRPr>
          </a:p>
        </p:txBody>
      </p:sp>
      <p:pic>
        <p:nvPicPr>
          <p:cNvPr id="25" name="Picture 24">
            <a:extLst>
              <a:ext uri="{FF2B5EF4-FFF2-40B4-BE49-F238E27FC236}">
                <a16:creationId xmlns:a16="http://schemas.microsoft.com/office/drawing/2014/main" id="{ED0AC1D2-0BA3-FDF6-0875-5D903628A9D7}"/>
              </a:ext>
            </a:extLst>
          </p:cNvPr>
          <p:cNvPicPr>
            <a:picLocks noChangeAspect="1"/>
          </p:cNvPicPr>
          <p:nvPr/>
        </p:nvPicPr>
        <p:blipFill>
          <a:blip r:embed="rId3"/>
          <a:stretch>
            <a:fillRect/>
          </a:stretch>
        </p:blipFill>
        <p:spPr>
          <a:xfrm>
            <a:off x="10692143" y="6497291"/>
            <a:ext cx="1323468" cy="270499"/>
          </a:xfrm>
          <a:prstGeom prst="rect">
            <a:avLst/>
          </a:prstGeom>
        </p:spPr>
      </p:pic>
      <p:pic>
        <p:nvPicPr>
          <p:cNvPr id="3" name="Picture 6">
            <a:extLst>
              <a:ext uri="{FF2B5EF4-FFF2-40B4-BE49-F238E27FC236}">
                <a16:creationId xmlns:a16="http://schemas.microsoft.com/office/drawing/2014/main" id="{FFEA98ED-734F-662A-2531-4C2A30F4E5DE}"/>
              </a:ext>
            </a:extLst>
          </p:cNvPr>
          <p:cNvPicPr>
            <a:picLocks noChangeAspect="1"/>
          </p:cNvPicPr>
          <p:nvPr/>
        </p:nvPicPr>
        <p:blipFill rotWithShape="1">
          <a:blip r:embed="rId4">
            <a:extLst>
              <a:ext uri="{28A0092B-C50C-407E-A947-70E740481C1C}">
                <a14:useLocalDpi xmlns:a14="http://schemas.microsoft.com/office/drawing/2010/main" val="0"/>
              </a:ext>
            </a:extLst>
          </a:blip>
          <a:srcRect l="-1" t="7007" r="31086" b="1"/>
          <a:stretch/>
        </p:blipFill>
        <p:spPr bwMode="auto">
          <a:xfrm>
            <a:off x="6925901" y="6446443"/>
            <a:ext cx="3653019" cy="372197"/>
          </a:xfrm>
          <a:prstGeom prst="rect">
            <a:avLst/>
          </a:prstGeom>
          <a:ln>
            <a:noFill/>
          </a:ln>
          <a:extLst>
            <a:ext uri="{53640926-AAD7-44D8-BBD7-CCE9431645EC}">
              <a14:shadowObscured xmlns:a14="http://schemas.microsoft.com/office/drawing/2010/main"/>
            </a:ext>
          </a:extLst>
        </p:spPr>
      </p:pic>
      <p:pic>
        <p:nvPicPr>
          <p:cNvPr id="6" name="Picture 5" descr="A group of people with speech bubbles&#10;&#10;Description automatically generated">
            <a:extLst>
              <a:ext uri="{FF2B5EF4-FFF2-40B4-BE49-F238E27FC236}">
                <a16:creationId xmlns:a16="http://schemas.microsoft.com/office/drawing/2014/main" id="{7E1B19DF-EDF3-F91F-B077-2D2F130D3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8758" y="2212502"/>
            <a:ext cx="7196552" cy="2998469"/>
          </a:xfrm>
          <a:prstGeom prst="rect">
            <a:avLst/>
          </a:prstGeom>
        </p:spPr>
      </p:pic>
      <p:sp>
        <p:nvSpPr>
          <p:cNvPr id="7" name="TextBox 6">
            <a:extLst>
              <a:ext uri="{FF2B5EF4-FFF2-40B4-BE49-F238E27FC236}">
                <a16:creationId xmlns:a16="http://schemas.microsoft.com/office/drawing/2014/main" id="{0271DCAD-18B1-75DB-25D4-AA60DF981C02}"/>
              </a:ext>
            </a:extLst>
          </p:cNvPr>
          <p:cNvSpPr txBox="1"/>
          <p:nvPr/>
        </p:nvSpPr>
        <p:spPr>
          <a:xfrm>
            <a:off x="95250" y="5349112"/>
            <a:ext cx="488887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latin typeface="Century Gothic"/>
                <a:ea typeface="+mn-lt"/>
                <a:cs typeface="+mn-lt"/>
              </a:rPr>
              <a:t>VAN, VOOR </a:t>
            </a:r>
            <a:r>
              <a:rPr lang="en-US" sz="2000" b="1" err="1">
                <a:latin typeface="Century Gothic"/>
                <a:ea typeface="+mn-lt"/>
                <a:cs typeface="+mn-lt"/>
              </a:rPr>
              <a:t>en</a:t>
            </a:r>
            <a:r>
              <a:rPr lang="en-US" sz="2000" b="1">
                <a:latin typeface="Century Gothic"/>
                <a:ea typeface="+mn-lt"/>
                <a:cs typeface="+mn-lt"/>
              </a:rPr>
              <a:t> DOOR:</a:t>
            </a:r>
            <a:endParaRPr lang="en-US" sz="2000" b="1">
              <a:solidFill>
                <a:srgbClr val="1C6D8D"/>
              </a:solidFill>
              <a:latin typeface="Century Gothic"/>
              <a:ea typeface="Calibri"/>
              <a:cs typeface="Calibri"/>
            </a:endParaRPr>
          </a:p>
        </p:txBody>
      </p:sp>
      <p:sp>
        <p:nvSpPr>
          <p:cNvPr id="8" name="TextBox 7">
            <a:extLst>
              <a:ext uri="{FF2B5EF4-FFF2-40B4-BE49-F238E27FC236}">
                <a16:creationId xmlns:a16="http://schemas.microsoft.com/office/drawing/2014/main" id="{F51A48CF-F67A-8CC8-B689-CC1664411CFF}"/>
              </a:ext>
            </a:extLst>
          </p:cNvPr>
          <p:cNvSpPr txBox="1"/>
          <p:nvPr/>
        </p:nvSpPr>
        <p:spPr>
          <a:xfrm>
            <a:off x="3310440" y="1095600"/>
            <a:ext cx="754902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2000" b="1">
                <a:solidFill>
                  <a:srgbClr val="1C6D8D"/>
                </a:solidFill>
                <a:latin typeface="Century Gothic"/>
                <a:ea typeface="+mn-lt"/>
                <a:cs typeface="+mn-lt"/>
              </a:rPr>
              <a:t>De WoonKopLopers van Regio Kop van NH</a:t>
            </a:r>
            <a:endParaRPr lang="nl-NL" sz="2000" b="1">
              <a:solidFill>
                <a:srgbClr val="1C6D8D"/>
              </a:solidFill>
              <a:latin typeface="Century Gothic"/>
              <a:ea typeface="Calibri"/>
              <a:cs typeface="Calibri"/>
            </a:endParaRPr>
          </a:p>
        </p:txBody>
      </p:sp>
      <p:sp>
        <p:nvSpPr>
          <p:cNvPr id="2" name="TextBox 2">
            <a:extLst>
              <a:ext uri="{FF2B5EF4-FFF2-40B4-BE49-F238E27FC236}">
                <a16:creationId xmlns:a16="http://schemas.microsoft.com/office/drawing/2014/main" id="{D6AF502C-0574-5513-7B21-8361E42E8992}"/>
              </a:ext>
            </a:extLst>
          </p:cNvPr>
          <p:cNvSpPr txBox="1"/>
          <p:nvPr/>
        </p:nvSpPr>
        <p:spPr>
          <a:xfrm>
            <a:off x="-16043" y="1501656"/>
            <a:ext cx="12210046"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b="1">
                <a:solidFill>
                  <a:srgbClr val="2E6D8D"/>
                </a:solidFill>
                <a:latin typeface="Century Gothic"/>
              </a:rPr>
              <a:t>Hét platform om knelpunten en ideeën te delen en </a:t>
            </a:r>
            <a:br>
              <a:rPr lang="nl-NL" b="1">
                <a:latin typeface="Century Gothic"/>
              </a:rPr>
            </a:br>
            <a:r>
              <a:rPr lang="nl-NL" b="1">
                <a:solidFill>
                  <a:srgbClr val="2E6D8D"/>
                </a:solidFill>
                <a:latin typeface="Century Gothic"/>
              </a:rPr>
              <a:t>samen oplossingen bedenken om sneller woningen te bouwen.</a:t>
            </a:r>
            <a:endParaRPr lang="nl-NL">
              <a:solidFill>
                <a:srgbClr val="2E6D8D"/>
              </a:solidFill>
              <a:ea typeface="Calibri"/>
              <a:cs typeface="Calibri"/>
            </a:endParaRPr>
          </a:p>
        </p:txBody>
      </p:sp>
    </p:spTree>
    <p:extLst>
      <p:ext uri="{BB962C8B-B14F-4D97-AF65-F5344CB8AC3E}">
        <p14:creationId xmlns:p14="http://schemas.microsoft.com/office/powerpoint/2010/main" val="165722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37BCCE9-F12A-CEE3-7654-E56CC03985AE}"/>
              </a:ext>
            </a:extLst>
          </p:cNvPr>
          <p:cNvSpPr>
            <a:spLocks noGrp="1"/>
          </p:cNvSpPr>
          <p:nvPr>
            <p:ph type="body" idx="1"/>
          </p:nvPr>
        </p:nvSpPr>
        <p:spPr/>
        <p:txBody>
          <a:bodyPr/>
          <a:lstStyle/>
          <a:p>
            <a:r>
              <a:rPr lang="nl-NL" sz="2667" b="1">
                <a:solidFill>
                  <a:schemeClr val="accent3"/>
                </a:solidFill>
                <a:latin typeface="+mj-lt"/>
                <a:ea typeface="+mj-ea"/>
                <a:cs typeface="+mj-cs"/>
              </a:rPr>
              <a:t>Samenwerking</a:t>
            </a:r>
            <a:r>
              <a:rPr lang="nl-NL"/>
              <a:t>		</a:t>
            </a:r>
          </a:p>
        </p:txBody>
      </p:sp>
      <p:sp>
        <p:nvSpPr>
          <p:cNvPr id="4" name="Tijdelijke aanduiding voor inhoud 3">
            <a:extLst>
              <a:ext uri="{FF2B5EF4-FFF2-40B4-BE49-F238E27FC236}">
                <a16:creationId xmlns:a16="http://schemas.microsoft.com/office/drawing/2014/main" id="{6242E8DA-10A2-A1E6-1678-CC070FC5C9BE}"/>
              </a:ext>
            </a:extLst>
          </p:cNvPr>
          <p:cNvSpPr>
            <a:spLocks noGrp="1"/>
          </p:cNvSpPr>
          <p:nvPr>
            <p:ph sz="half" idx="2"/>
          </p:nvPr>
        </p:nvSpPr>
        <p:spPr/>
        <p:txBody>
          <a:bodyPr>
            <a:normAutofit/>
          </a:bodyPr>
          <a:lstStyle/>
          <a:p>
            <a:r>
              <a:rPr lang="nl-NL" sz="2133"/>
              <a:t>Projecten in kaart</a:t>
            </a:r>
          </a:p>
          <a:p>
            <a:r>
              <a:rPr lang="nl-NL" sz="2133"/>
              <a:t>Bewijslast verzamelen</a:t>
            </a:r>
          </a:p>
          <a:p>
            <a:r>
              <a:rPr lang="nl-NL" sz="2133"/>
              <a:t>Dossier </a:t>
            </a:r>
          </a:p>
          <a:p>
            <a:r>
              <a:rPr lang="nl-NL" sz="2133"/>
              <a:t>Etc.</a:t>
            </a:r>
          </a:p>
          <a:p>
            <a:endParaRPr lang="nl-NL"/>
          </a:p>
        </p:txBody>
      </p:sp>
      <p:sp>
        <p:nvSpPr>
          <p:cNvPr id="5" name="Tijdelijke aanduiding voor tekst 4">
            <a:extLst>
              <a:ext uri="{FF2B5EF4-FFF2-40B4-BE49-F238E27FC236}">
                <a16:creationId xmlns:a16="http://schemas.microsoft.com/office/drawing/2014/main" id="{2A371069-158B-AE0D-1D9A-41704BD48BCB}"/>
              </a:ext>
            </a:extLst>
          </p:cNvPr>
          <p:cNvSpPr>
            <a:spLocks noGrp="1"/>
          </p:cNvSpPr>
          <p:nvPr>
            <p:ph type="body" sz="quarter" idx="3"/>
          </p:nvPr>
        </p:nvSpPr>
        <p:spPr/>
        <p:txBody>
          <a:bodyPr>
            <a:normAutofit/>
          </a:bodyPr>
          <a:lstStyle/>
          <a:p>
            <a:r>
              <a:rPr lang="nl-NL" sz="2667" b="1">
                <a:solidFill>
                  <a:schemeClr val="accent3"/>
                </a:solidFill>
                <a:latin typeface="+mj-lt"/>
                <a:ea typeface="+mj-ea"/>
                <a:cs typeface="+mj-cs"/>
              </a:rPr>
              <a:t>Rol</a:t>
            </a:r>
          </a:p>
        </p:txBody>
      </p:sp>
      <p:sp>
        <p:nvSpPr>
          <p:cNvPr id="6" name="Tijdelijke aanduiding voor inhoud 5">
            <a:extLst>
              <a:ext uri="{FF2B5EF4-FFF2-40B4-BE49-F238E27FC236}">
                <a16:creationId xmlns:a16="http://schemas.microsoft.com/office/drawing/2014/main" id="{BE2E0875-D3C5-F5E3-5C49-60051AF65CDA}"/>
              </a:ext>
            </a:extLst>
          </p:cNvPr>
          <p:cNvSpPr>
            <a:spLocks noGrp="1"/>
          </p:cNvSpPr>
          <p:nvPr>
            <p:ph sz="quarter" idx="4"/>
          </p:nvPr>
        </p:nvSpPr>
        <p:spPr/>
        <p:txBody>
          <a:bodyPr>
            <a:normAutofit/>
          </a:bodyPr>
          <a:lstStyle/>
          <a:p>
            <a:r>
              <a:rPr lang="nl-NL" sz="2133"/>
              <a:t>Aanvragen transportcapaciteit (wie in de lead)</a:t>
            </a:r>
          </a:p>
          <a:p>
            <a:r>
              <a:rPr lang="nl-NL" sz="2133"/>
              <a:t>Provincie</a:t>
            </a:r>
          </a:p>
          <a:p>
            <a:r>
              <a:rPr lang="nl-NL" sz="2133"/>
              <a:t>Gemeenten </a:t>
            </a:r>
          </a:p>
          <a:p>
            <a:r>
              <a:rPr lang="nl-NL" sz="2133"/>
              <a:t>Projectontwikkelaar</a:t>
            </a:r>
          </a:p>
          <a:p>
            <a:r>
              <a:rPr lang="nl-NL" sz="2133"/>
              <a:t> 1 oktober 2026</a:t>
            </a:r>
          </a:p>
        </p:txBody>
      </p:sp>
      <p:sp>
        <p:nvSpPr>
          <p:cNvPr id="8" name="Titel 7">
            <a:extLst>
              <a:ext uri="{FF2B5EF4-FFF2-40B4-BE49-F238E27FC236}">
                <a16:creationId xmlns:a16="http://schemas.microsoft.com/office/drawing/2014/main" id="{8803E746-A439-F122-AE83-EF798CD4B34B}"/>
              </a:ext>
            </a:extLst>
          </p:cNvPr>
          <p:cNvSpPr>
            <a:spLocks noGrp="1"/>
          </p:cNvSpPr>
          <p:nvPr>
            <p:ph type="title"/>
          </p:nvPr>
        </p:nvSpPr>
        <p:spPr/>
        <p:txBody>
          <a:bodyPr/>
          <a:lstStyle/>
          <a:p>
            <a:r>
              <a:rPr lang="nl-NL"/>
              <a:t>Gezamenlijke afspraken aanvragen transportcapaciteit</a:t>
            </a:r>
          </a:p>
        </p:txBody>
      </p:sp>
    </p:spTree>
    <p:extLst>
      <p:ext uri="{BB962C8B-B14F-4D97-AF65-F5344CB8AC3E}">
        <p14:creationId xmlns:p14="http://schemas.microsoft.com/office/powerpoint/2010/main" val="1982009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3C217-4F3F-2FCF-A691-4A9B5A08A6E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2E47960-D923-46B6-4B12-3192B11D9A95}"/>
              </a:ext>
            </a:extLst>
          </p:cNvPr>
          <p:cNvSpPr>
            <a:spLocks noGrp="1"/>
          </p:cNvSpPr>
          <p:nvPr>
            <p:ph type="title"/>
          </p:nvPr>
        </p:nvSpPr>
        <p:spPr>
          <a:xfrm>
            <a:off x="792000" y="744000"/>
            <a:ext cx="9600000" cy="960000"/>
          </a:xfrm>
        </p:spPr>
        <p:txBody>
          <a:bodyPr anchor="t">
            <a:normAutofit fontScale="90000"/>
          </a:bodyPr>
          <a:lstStyle/>
          <a:p>
            <a:r>
              <a:rPr lang="nl-NL"/>
              <a:t>Netbewuste nieuwbouw </a:t>
            </a:r>
            <a:br>
              <a:rPr lang="nl-NL" sz="2133"/>
            </a:br>
            <a:r>
              <a:rPr lang="nl-NL" sz="2000"/>
              <a:t>Wat is het? </a:t>
            </a:r>
            <a:br>
              <a:rPr lang="nl-NL" sz="2133"/>
            </a:br>
            <a:endParaRPr lang="nl-NL" sz="2133"/>
          </a:p>
        </p:txBody>
      </p:sp>
      <p:sp>
        <p:nvSpPr>
          <p:cNvPr id="3" name="Tijdelijke aanduiding voor inhoud 2">
            <a:extLst>
              <a:ext uri="{FF2B5EF4-FFF2-40B4-BE49-F238E27FC236}">
                <a16:creationId xmlns:a16="http://schemas.microsoft.com/office/drawing/2014/main" id="{D61CC023-F1EE-2563-FB88-1003B18CB1C3}"/>
              </a:ext>
            </a:extLst>
          </p:cNvPr>
          <p:cNvSpPr>
            <a:spLocks noGrp="1"/>
          </p:cNvSpPr>
          <p:nvPr>
            <p:ph sz="half" idx="1"/>
          </p:nvPr>
        </p:nvSpPr>
        <p:spPr>
          <a:xfrm>
            <a:off x="791999" y="1825625"/>
            <a:ext cx="11048192" cy="4128000"/>
          </a:xfrm>
        </p:spPr>
        <p:txBody>
          <a:bodyPr anchor="t">
            <a:normAutofit/>
          </a:bodyPr>
          <a:lstStyle/>
          <a:p>
            <a:pPr marL="0" indent="0">
              <a:lnSpc>
                <a:spcPct val="100000"/>
              </a:lnSpc>
              <a:spcAft>
                <a:spcPts val="800"/>
              </a:spcAft>
              <a:buNone/>
            </a:pPr>
            <a:r>
              <a:rPr lang="nl-NL" sz="1867"/>
              <a:t>Nieuwbouw waarbij: </a:t>
            </a:r>
          </a:p>
          <a:p>
            <a:pPr>
              <a:lnSpc>
                <a:spcPct val="100000"/>
              </a:lnSpc>
              <a:spcAft>
                <a:spcPts val="800"/>
              </a:spcAft>
            </a:pPr>
            <a:r>
              <a:rPr lang="nl-NL" sz="1867"/>
              <a:t>1.De totale (netto) belasting op het elektriciteitsnet zoveel mogelijk wordt verlaagd </a:t>
            </a:r>
          </a:p>
          <a:p>
            <a:pPr>
              <a:lnSpc>
                <a:spcPct val="100000"/>
              </a:lnSpc>
              <a:spcAft>
                <a:spcPts val="800"/>
              </a:spcAft>
            </a:pPr>
            <a:r>
              <a:rPr lang="nl-NL" sz="1867"/>
              <a:t>2. De belasting zo gelijkmatig over de dag wordt verspreid (dus met een sterk gedempte ochtendpiek/avondpiek) </a:t>
            </a:r>
          </a:p>
          <a:p>
            <a:pPr>
              <a:lnSpc>
                <a:spcPct val="100000"/>
              </a:lnSpc>
              <a:spcAft>
                <a:spcPts val="800"/>
              </a:spcAft>
            </a:pPr>
            <a:r>
              <a:rPr lang="nl-NL" sz="1867"/>
              <a:t>3. De belasting tot op zekere mate ‘stuurbaar’ is zodat woonwijken idealiter in staat zijn om in te spelen op schommelingen op het landelijke en regionale elektriciteitsnet. Niet alleen nu, maar ook in de toekomst.</a:t>
            </a:r>
          </a:p>
          <a:p>
            <a:pPr>
              <a:lnSpc>
                <a:spcPct val="100000"/>
              </a:lnSpc>
              <a:spcAft>
                <a:spcPts val="800"/>
              </a:spcAft>
            </a:pPr>
            <a:endParaRPr lang="nl-NL" sz="1867"/>
          </a:p>
          <a:p>
            <a:pPr>
              <a:lnSpc>
                <a:spcPct val="100000"/>
              </a:lnSpc>
              <a:spcAft>
                <a:spcPts val="800"/>
              </a:spcAft>
            </a:pPr>
            <a:endParaRPr lang="nl-NL" sz="1867"/>
          </a:p>
        </p:txBody>
      </p:sp>
      <p:pic>
        <p:nvPicPr>
          <p:cNvPr id="5" name="Afbeelding 4">
            <a:extLst>
              <a:ext uri="{FF2B5EF4-FFF2-40B4-BE49-F238E27FC236}">
                <a16:creationId xmlns:a16="http://schemas.microsoft.com/office/drawing/2014/main" id="{00AB5A73-3FF0-8EF3-D227-CBD303AD370C}"/>
              </a:ext>
            </a:extLst>
          </p:cNvPr>
          <p:cNvPicPr>
            <a:picLocks noChangeAspect="1"/>
          </p:cNvPicPr>
          <p:nvPr/>
        </p:nvPicPr>
        <p:blipFill>
          <a:blip r:embed="rId2"/>
          <a:stretch>
            <a:fillRect/>
          </a:stretch>
        </p:blipFill>
        <p:spPr>
          <a:xfrm>
            <a:off x="2460825" y="3948752"/>
            <a:ext cx="8185576" cy="2742168"/>
          </a:xfrm>
          <a:prstGeom prst="rect">
            <a:avLst/>
          </a:prstGeom>
          <a:noFill/>
        </p:spPr>
      </p:pic>
    </p:spTree>
    <p:extLst>
      <p:ext uri="{BB962C8B-B14F-4D97-AF65-F5344CB8AC3E}">
        <p14:creationId xmlns:p14="http://schemas.microsoft.com/office/powerpoint/2010/main" val="1886340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4EE9C-8ADE-282B-E12B-9631C72235A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BED77B5-414C-8B23-A246-2693A0EE0A47}"/>
              </a:ext>
            </a:extLst>
          </p:cNvPr>
          <p:cNvSpPr>
            <a:spLocks noGrp="1"/>
          </p:cNvSpPr>
          <p:nvPr>
            <p:ph type="title"/>
          </p:nvPr>
        </p:nvSpPr>
        <p:spPr>
          <a:xfrm>
            <a:off x="792000" y="744000"/>
            <a:ext cx="9600000" cy="960000"/>
          </a:xfrm>
        </p:spPr>
        <p:txBody>
          <a:bodyPr anchor="t">
            <a:normAutofit/>
          </a:bodyPr>
          <a:lstStyle/>
          <a:p>
            <a:r>
              <a:rPr lang="nl-NL" sz="2133"/>
              <a:t>Ontwerpprincipes voor netbewuste nieuwbouw</a:t>
            </a:r>
            <a:br>
              <a:rPr lang="nl-NL" sz="2133"/>
            </a:br>
            <a:r>
              <a:rPr lang="nl-NL" sz="2133"/>
              <a:t>Hoofdthema’s</a:t>
            </a:r>
            <a:br>
              <a:rPr lang="nl-NL" sz="2133"/>
            </a:br>
            <a:endParaRPr lang="nl-NL" sz="2133"/>
          </a:p>
        </p:txBody>
      </p:sp>
      <p:sp>
        <p:nvSpPr>
          <p:cNvPr id="3" name="Tijdelijke aanduiding voor inhoud 2">
            <a:extLst>
              <a:ext uri="{FF2B5EF4-FFF2-40B4-BE49-F238E27FC236}">
                <a16:creationId xmlns:a16="http://schemas.microsoft.com/office/drawing/2014/main" id="{3BBFC025-64AD-6061-14A6-E91E22A09291}"/>
              </a:ext>
            </a:extLst>
          </p:cNvPr>
          <p:cNvSpPr>
            <a:spLocks noGrp="1"/>
          </p:cNvSpPr>
          <p:nvPr>
            <p:ph sz="half" idx="1"/>
          </p:nvPr>
        </p:nvSpPr>
        <p:spPr>
          <a:xfrm>
            <a:off x="791999" y="1825625"/>
            <a:ext cx="11048192" cy="4128000"/>
          </a:xfrm>
        </p:spPr>
        <p:txBody>
          <a:bodyPr anchor="t">
            <a:normAutofit/>
          </a:bodyPr>
          <a:lstStyle/>
          <a:p>
            <a:pPr>
              <a:lnSpc>
                <a:spcPct val="100000"/>
              </a:lnSpc>
              <a:spcAft>
                <a:spcPts val="800"/>
              </a:spcAft>
            </a:pPr>
            <a:endParaRPr lang="nl-NL" sz="1867"/>
          </a:p>
          <a:p>
            <a:pPr>
              <a:lnSpc>
                <a:spcPct val="100000"/>
              </a:lnSpc>
              <a:spcAft>
                <a:spcPts val="800"/>
              </a:spcAft>
            </a:pPr>
            <a:endParaRPr lang="nl-NL" sz="1867"/>
          </a:p>
        </p:txBody>
      </p:sp>
      <p:pic>
        <p:nvPicPr>
          <p:cNvPr id="6" name="Afbeelding 5">
            <a:extLst>
              <a:ext uri="{FF2B5EF4-FFF2-40B4-BE49-F238E27FC236}">
                <a16:creationId xmlns:a16="http://schemas.microsoft.com/office/drawing/2014/main" id="{5F9B0E2D-C47B-1189-6014-71D915025159}"/>
              </a:ext>
            </a:extLst>
          </p:cNvPr>
          <p:cNvPicPr>
            <a:picLocks noChangeAspect="1"/>
          </p:cNvPicPr>
          <p:nvPr/>
        </p:nvPicPr>
        <p:blipFill>
          <a:blip r:embed="rId2"/>
          <a:stretch>
            <a:fillRect/>
          </a:stretch>
        </p:blipFill>
        <p:spPr>
          <a:xfrm>
            <a:off x="396000" y="1704001"/>
            <a:ext cx="10392000" cy="4631663"/>
          </a:xfrm>
          <a:prstGeom prst="rect">
            <a:avLst/>
          </a:prstGeom>
        </p:spPr>
      </p:pic>
    </p:spTree>
    <p:extLst>
      <p:ext uri="{BB962C8B-B14F-4D97-AF65-F5344CB8AC3E}">
        <p14:creationId xmlns:p14="http://schemas.microsoft.com/office/powerpoint/2010/main" val="411744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AFFBB81-06F5-CBA7-D730-5E97EADA684A}"/>
              </a:ext>
            </a:extLst>
          </p:cNvPr>
          <p:cNvPicPr>
            <a:picLocks noChangeAspect="1"/>
          </p:cNvPicPr>
          <p:nvPr/>
        </p:nvPicPr>
        <p:blipFill>
          <a:blip r:embed="rId2"/>
          <a:srcRect t="3387" b="12119"/>
          <a:stretch>
            <a:fillRect/>
          </a:stretch>
        </p:blipFill>
        <p:spPr>
          <a:xfrm>
            <a:off x="0" y="1"/>
            <a:ext cx="12192000" cy="6858000"/>
          </a:xfrm>
          <a:prstGeom prst="rect">
            <a:avLst/>
          </a:prstGeom>
        </p:spPr>
      </p:pic>
      <p:sp>
        <p:nvSpPr>
          <p:cNvPr id="6" name="Rechthoek 5">
            <a:extLst>
              <a:ext uri="{FF2B5EF4-FFF2-40B4-BE49-F238E27FC236}">
                <a16:creationId xmlns:a16="http://schemas.microsoft.com/office/drawing/2014/main" id="{199F8E58-EC09-8AB6-6E4E-EA2675FF6C3E}"/>
              </a:ext>
            </a:extLst>
          </p:cNvPr>
          <p:cNvSpPr/>
          <p:nvPr/>
        </p:nvSpPr>
        <p:spPr>
          <a:xfrm>
            <a:off x="0" y="0"/>
            <a:ext cx="12192000" cy="6858000"/>
          </a:xfrm>
          <a:prstGeom prst="rect">
            <a:avLst/>
          </a:prstGeom>
          <a:solidFill>
            <a:schemeClr val="accent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nl-NL" sz="1351">
              <a:solidFill>
                <a:srgbClr val="FFFFFF"/>
              </a:solidFill>
              <a:latin typeface="Arial"/>
            </a:endParaRPr>
          </a:p>
        </p:txBody>
      </p:sp>
      <p:sp>
        <p:nvSpPr>
          <p:cNvPr id="2" name="Titel 1">
            <a:extLst>
              <a:ext uri="{FF2B5EF4-FFF2-40B4-BE49-F238E27FC236}">
                <a16:creationId xmlns:a16="http://schemas.microsoft.com/office/drawing/2014/main" id="{24DBB286-E3A6-3432-73E6-E524E1C79A87}"/>
              </a:ext>
            </a:extLst>
          </p:cNvPr>
          <p:cNvSpPr>
            <a:spLocks noGrp="1"/>
          </p:cNvSpPr>
          <p:nvPr>
            <p:ph type="title"/>
          </p:nvPr>
        </p:nvSpPr>
        <p:spPr>
          <a:xfrm>
            <a:off x="2577583" y="2315266"/>
            <a:ext cx="7955507" cy="4495045"/>
          </a:xfrm>
        </p:spPr>
        <p:txBody>
          <a:bodyPr>
            <a:noAutofit/>
          </a:bodyPr>
          <a:lstStyle/>
          <a:p>
            <a:pPr algn="l"/>
            <a:r>
              <a:rPr lang="nl-NL" sz="1467">
                <a:solidFill>
                  <a:schemeClr val="bg1"/>
                </a:solidFill>
              </a:rPr>
              <a:t>Maatschappelijk prioriteringskader</a:t>
            </a:r>
            <a:br>
              <a:rPr lang="nl-NL" sz="1467" b="0">
                <a:solidFill>
                  <a:schemeClr val="bg1"/>
                </a:solidFill>
              </a:rPr>
            </a:br>
            <a:r>
              <a:rPr lang="nl-NL" sz="1467" b="0">
                <a:solidFill>
                  <a:schemeClr val="bg1"/>
                </a:solidFill>
              </a:rPr>
              <a:t>Generiek prioriteringskader is van toepassing op alle aansluitingen. Het maatschappelijk prioriteringskader is uitgebreid met meerdere functies. In tegenstelling tot eerder is Kleinverbruik nu volledig afgewogen in het nieuwe kader. Er is dus één prioriteringskader waarin Kleinverbruik en Grootverbruik gelijk zijn gesteld. </a:t>
            </a:r>
            <a:br>
              <a:rPr lang="nl-NL" sz="1467" b="0">
                <a:solidFill>
                  <a:schemeClr val="bg1"/>
                </a:solidFill>
              </a:rPr>
            </a:br>
            <a:br>
              <a:rPr lang="nl-NL" sz="1467" b="0">
                <a:solidFill>
                  <a:schemeClr val="bg1"/>
                </a:solidFill>
              </a:rPr>
            </a:br>
            <a:r>
              <a:rPr lang="nl-NL" sz="1467" b="0">
                <a:solidFill>
                  <a:schemeClr val="bg1"/>
                </a:solidFill>
              </a:rPr>
              <a:t>Voor onderbouwing van het kader heeft de ACM criteria opgesteld voor het bepalen welke functies maatschappelijk belangrijk zijn. De functies/sectoren zijn gebaseerd op verschillende bekende lijsten uit wet- en regelgeving. Voor elke functie heeft de ACM beoordeeld of ze voldoen aan de criteria. Hiermee heeft ACM een veel bredere onderbouwing gemaakt voor het nieuwe prioriteringskader. </a:t>
            </a:r>
            <a:br>
              <a:rPr lang="nl-NL" sz="1467" b="0">
                <a:solidFill>
                  <a:schemeClr val="bg1"/>
                </a:solidFill>
              </a:rPr>
            </a:br>
            <a:br>
              <a:rPr lang="nl-NL" sz="1467" b="0">
                <a:solidFill>
                  <a:schemeClr val="bg1"/>
                </a:solidFill>
              </a:rPr>
            </a:br>
            <a:r>
              <a:rPr lang="nl-NL" sz="1467">
                <a:solidFill>
                  <a:schemeClr val="bg1"/>
                </a:solidFill>
              </a:rPr>
              <a:t>Inhoudelijk geldt:</a:t>
            </a:r>
            <a:br>
              <a:rPr lang="nl-NL" sz="1467" b="0">
                <a:solidFill>
                  <a:schemeClr val="bg1"/>
                </a:solidFill>
              </a:rPr>
            </a:br>
            <a:r>
              <a:rPr lang="nl-NL" sz="1467" b="0">
                <a:solidFill>
                  <a:schemeClr val="bg1"/>
                </a:solidFill>
              </a:rPr>
              <a:t>Voor congestieverzachters is nu geen wijziging opgenomen. </a:t>
            </a:r>
            <a:br>
              <a:rPr lang="nl-NL" sz="1467" b="0">
                <a:solidFill>
                  <a:schemeClr val="bg1"/>
                </a:solidFill>
              </a:rPr>
            </a:br>
            <a:r>
              <a:rPr lang="nl-NL" sz="1467" b="0">
                <a:solidFill>
                  <a:schemeClr val="bg1"/>
                </a:solidFill>
              </a:rPr>
              <a:t>Aan categorie 2 Veiligheid en 3 Basisbehoefte zijn functies toegevoegd.</a:t>
            </a:r>
            <a:br>
              <a:rPr lang="nl-NL" sz="1467" b="0">
                <a:solidFill>
                  <a:schemeClr val="bg1"/>
                </a:solidFill>
              </a:rPr>
            </a:br>
            <a:r>
              <a:rPr lang="nl-NL" sz="1467" b="0">
                <a:solidFill>
                  <a:schemeClr val="bg1"/>
                </a:solidFill>
              </a:rPr>
              <a:t>Bij enkele bestaande functies wordt de bewijslast aangepast om beter aan te sluiten bij de praktijk.</a:t>
            </a:r>
          </a:p>
        </p:txBody>
      </p:sp>
      <p:sp>
        <p:nvSpPr>
          <p:cNvPr id="7" name="Titel 1">
            <a:extLst>
              <a:ext uri="{FF2B5EF4-FFF2-40B4-BE49-F238E27FC236}">
                <a16:creationId xmlns:a16="http://schemas.microsoft.com/office/drawing/2014/main" id="{9057DCA6-15FC-9390-8105-BCAE38F54521}"/>
              </a:ext>
            </a:extLst>
          </p:cNvPr>
          <p:cNvSpPr txBox="1">
            <a:spLocks/>
          </p:cNvSpPr>
          <p:nvPr/>
        </p:nvSpPr>
        <p:spPr>
          <a:xfrm>
            <a:off x="2577582" y="1122266"/>
            <a:ext cx="7156809" cy="8387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b="1" kern="1200">
                <a:solidFill>
                  <a:srgbClr val="00354E"/>
                </a:solidFill>
                <a:latin typeface="+mj-lt"/>
                <a:ea typeface="+mj-ea"/>
                <a:cs typeface="+mj-cs"/>
              </a:defRPr>
            </a:lvl1pPr>
          </a:lstStyle>
          <a:p>
            <a:pPr algn="l" defTabSz="1219170"/>
            <a:r>
              <a:rPr lang="nl-NL" sz="4000" b="0" i="1">
                <a:solidFill>
                  <a:srgbClr val="FFFFFF"/>
                </a:solidFill>
                <a:latin typeface="Arial"/>
              </a:rPr>
              <a:t>Samengevat</a:t>
            </a:r>
          </a:p>
        </p:txBody>
      </p:sp>
    </p:spTree>
    <p:extLst>
      <p:ext uri="{BB962C8B-B14F-4D97-AF65-F5344CB8AC3E}">
        <p14:creationId xmlns:p14="http://schemas.microsoft.com/office/powerpoint/2010/main" val="2866445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9203A-2DE4-18B6-AB7F-32EF740E0A46}"/>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A2502622-1DB2-9A67-17C2-8943B28875EB}"/>
              </a:ext>
            </a:extLst>
          </p:cNvPr>
          <p:cNvSpPr/>
          <p:nvPr/>
        </p:nvSpPr>
        <p:spPr>
          <a:xfrm>
            <a:off x="-5963" y="871990"/>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AD524F3D-5C47-E670-4B55-187503C1E26F}"/>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a:solidFill>
                  <a:schemeClr val="bg1"/>
                </a:solidFill>
                <a:latin typeface="Century Gothic"/>
              </a:rPr>
              <a:t>Versnellingstafels </a:t>
            </a:r>
            <a:r>
              <a:rPr lang="nl-NL" sz="2000" err="1">
                <a:solidFill>
                  <a:schemeClr val="bg1"/>
                </a:solidFill>
                <a:latin typeface="Century Gothic"/>
              </a:rPr>
              <a:t>WoonKopLopers</a:t>
            </a:r>
            <a:endParaRPr lang="nl-NL" sz="2000">
              <a:solidFill>
                <a:schemeClr val="bg1"/>
              </a:solidFill>
              <a:latin typeface="Century Gothic"/>
            </a:endParaRPr>
          </a:p>
        </p:txBody>
      </p:sp>
      <p:sp>
        <p:nvSpPr>
          <p:cNvPr id="12" name="TextBox 11">
            <a:extLst>
              <a:ext uri="{FF2B5EF4-FFF2-40B4-BE49-F238E27FC236}">
                <a16:creationId xmlns:a16="http://schemas.microsoft.com/office/drawing/2014/main" id="{5E19B4F4-8E2C-EB4E-AB83-67DAC29F4AEA}"/>
              </a:ext>
            </a:extLst>
          </p:cNvPr>
          <p:cNvSpPr txBox="1"/>
          <p:nvPr/>
        </p:nvSpPr>
        <p:spPr>
          <a:xfrm>
            <a:off x="-9927" y="5795456"/>
            <a:ext cx="943367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latin typeface="Century Gothic"/>
                <a:ea typeface="+mn-lt"/>
                <a:cs typeface="+mn-lt"/>
              </a:rPr>
              <a:t>Projectontwikkelaars, woningcorporaties, makelaars, aannemers en investeerders</a:t>
            </a:r>
            <a:endParaRPr lang="nl-NL" b="1">
              <a:solidFill>
                <a:srgbClr val="1C6D8D"/>
              </a:solidFill>
              <a:latin typeface="Century Gothic"/>
              <a:ea typeface="Calibri"/>
              <a:cs typeface="Calibri"/>
            </a:endParaRPr>
          </a:p>
        </p:txBody>
      </p:sp>
      <p:pic>
        <p:nvPicPr>
          <p:cNvPr id="25" name="Picture 24">
            <a:extLst>
              <a:ext uri="{FF2B5EF4-FFF2-40B4-BE49-F238E27FC236}">
                <a16:creationId xmlns:a16="http://schemas.microsoft.com/office/drawing/2014/main" id="{0F5B3D38-664B-C84E-6BAF-3D8422A8F3F8}"/>
              </a:ext>
            </a:extLst>
          </p:cNvPr>
          <p:cNvPicPr>
            <a:picLocks noChangeAspect="1"/>
          </p:cNvPicPr>
          <p:nvPr/>
        </p:nvPicPr>
        <p:blipFill>
          <a:blip r:embed="rId3"/>
          <a:stretch>
            <a:fillRect/>
          </a:stretch>
        </p:blipFill>
        <p:spPr>
          <a:xfrm>
            <a:off x="10692143" y="6497291"/>
            <a:ext cx="1323468" cy="270499"/>
          </a:xfrm>
          <a:prstGeom prst="rect">
            <a:avLst/>
          </a:prstGeom>
        </p:spPr>
      </p:pic>
      <p:pic>
        <p:nvPicPr>
          <p:cNvPr id="3" name="Picture 6">
            <a:extLst>
              <a:ext uri="{FF2B5EF4-FFF2-40B4-BE49-F238E27FC236}">
                <a16:creationId xmlns:a16="http://schemas.microsoft.com/office/drawing/2014/main" id="{2F085178-E88E-4973-82C7-BD437CE9317C}"/>
              </a:ext>
            </a:extLst>
          </p:cNvPr>
          <p:cNvPicPr>
            <a:picLocks noChangeAspect="1"/>
          </p:cNvPicPr>
          <p:nvPr/>
        </p:nvPicPr>
        <p:blipFill rotWithShape="1">
          <a:blip r:embed="rId4">
            <a:extLst>
              <a:ext uri="{28A0092B-C50C-407E-A947-70E740481C1C}">
                <a14:useLocalDpi xmlns:a14="http://schemas.microsoft.com/office/drawing/2010/main" val="0"/>
              </a:ext>
            </a:extLst>
          </a:blip>
          <a:srcRect l="-1" t="7007" r="31086" b="1"/>
          <a:stretch/>
        </p:blipFill>
        <p:spPr bwMode="auto">
          <a:xfrm>
            <a:off x="6925901" y="6446443"/>
            <a:ext cx="3653019" cy="372197"/>
          </a:xfrm>
          <a:prstGeom prst="rect">
            <a:avLst/>
          </a:prstGeom>
          <a:ln>
            <a:noFill/>
          </a:ln>
          <a:extLst>
            <a:ext uri="{53640926-AAD7-44D8-BBD7-CCE9431645EC}">
              <a14:shadowObscured xmlns:a14="http://schemas.microsoft.com/office/drawing/2010/main"/>
            </a:ext>
          </a:extLst>
        </p:spPr>
      </p:pic>
      <p:pic>
        <p:nvPicPr>
          <p:cNvPr id="6" name="Picture 5" descr="A group of people with speech bubbles&#10;&#10;Description automatically generated">
            <a:extLst>
              <a:ext uri="{FF2B5EF4-FFF2-40B4-BE49-F238E27FC236}">
                <a16:creationId xmlns:a16="http://schemas.microsoft.com/office/drawing/2014/main" id="{305ADFCB-D62A-5D21-1508-4EA7544132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5383" y="1998189"/>
            <a:ext cx="7494209" cy="3212782"/>
          </a:xfrm>
          <a:prstGeom prst="rect">
            <a:avLst/>
          </a:prstGeom>
        </p:spPr>
      </p:pic>
      <p:sp>
        <p:nvSpPr>
          <p:cNvPr id="7" name="TextBox 6">
            <a:extLst>
              <a:ext uri="{FF2B5EF4-FFF2-40B4-BE49-F238E27FC236}">
                <a16:creationId xmlns:a16="http://schemas.microsoft.com/office/drawing/2014/main" id="{8ED28CCA-2C40-3D36-3881-586BA42E6035}"/>
              </a:ext>
            </a:extLst>
          </p:cNvPr>
          <p:cNvSpPr txBox="1"/>
          <p:nvPr/>
        </p:nvSpPr>
        <p:spPr>
          <a:xfrm>
            <a:off x="0" y="5384831"/>
            <a:ext cx="488887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latin typeface="Century Gothic"/>
                <a:ea typeface="+mn-lt"/>
                <a:cs typeface="+mn-lt"/>
              </a:rPr>
              <a:t>VAN, VOOR </a:t>
            </a:r>
            <a:r>
              <a:rPr lang="en-US" sz="2000" b="1" err="1">
                <a:latin typeface="Century Gothic"/>
                <a:ea typeface="+mn-lt"/>
                <a:cs typeface="+mn-lt"/>
              </a:rPr>
              <a:t>en</a:t>
            </a:r>
            <a:r>
              <a:rPr lang="en-US" sz="2000" b="1">
                <a:latin typeface="Century Gothic"/>
                <a:ea typeface="+mn-lt"/>
                <a:cs typeface="+mn-lt"/>
              </a:rPr>
              <a:t> DOOR:</a:t>
            </a:r>
            <a:endParaRPr lang="en-US" sz="2000" b="1">
              <a:solidFill>
                <a:srgbClr val="1C6D8D"/>
              </a:solidFill>
              <a:latin typeface="Century Gothic"/>
              <a:ea typeface="Calibri"/>
              <a:cs typeface="Calibri"/>
            </a:endParaRPr>
          </a:p>
        </p:txBody>
      </p:sp>
      <p:sp>
        <p:nvSpPr>
          <p:cNvPr id="8" name="TextBox 7">
            <a:extLst>
              <a:ext uri="{FF2B5EF4-FFF2-40B4-BE49-F238E27FC236}">
                <a16:creationId xmlns:a16="http://schemas.microsoft.com/office/drawing/2014/main" id="{B8CCA2DC-1C6C-88C3-C80E-B70643CD34D4}"/>
              </a:ext>
            </a:extLst>
          </p:cNvPr>
          <p:cNvSpPr txBox="1"/>
          <p:nvPr/>
        </p:nvSpPr>
        <p:spPr>
          <a:xfrm>
            <a:off x="3485239" y="1131188"/>
            <a:ext cx="522115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3600" b="1">
                <a:solidFill>
                  <a:srgbClr val="1C6D8D"/>
                </a:solidFill>
                <a:latin typeface="Century Gothic"/>
                <a:ea typeface="+mn-lt"/>
                <a:cs typeface="+mn-lt"/>
              </a:rPr>
              <a:t>Kopje koffie of thee</a:t>
            </a:r>
            <a:endParaRPr lang="nl-NL" sz="3600" b="1">
              <a:solidFill>
                <a:srgbClr val="1C6D8D"/>
              </a:solidFill>
              <a:latin typeface="Century Gothic"/>
              <a:ea typeface="Calibri"/>
              <a:cs typeface="Calibri"/>
            </a:endParaRPr>
          </a:p>
        </p:txBody>
      </p:sp>
      <p:sp>
        <p:nvSpPr>
          <p:cNvPr id="4" name="TextBox 3">
            <a:extLst>
              <a:ext uri="{FF2B5EF4-FFF2-40B4-BE49-F238E27FC236}">
                <a16:creationId xmlns:a16="http://schemas.microsoft.com/office/drawing/2014/main" id="{BED481C9-E516-DF09-129F-1716D7FDD0DE}"/>
              </a:ext>
            </a:extLst>
          </p:cNvPr>
          <p:cNvSpPr txBox="1"/>
          <p:nvPr/>
        </p:nvSpPr>
        <p:spPr>
          <a:xfrm>
            <a:off x="6102713" y="121458"/>
            <a:ext cx="6095217" cy="6575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rgbClr val="1C6D8D"/>
                </a:solidFill>
                <a:latin typeface="Century Gothic"/>
                <a:ea typeface="+mn-lt"/>
                <a:cs typeface="+mn-lt"/>
              </a:rPr>
              <a:t>PAUZE</a:t>
            </a:r>
            <a:endParaRPr lang="en-US" sz="3600" b="1">
              <a:solidFill>
                <a:srgbClr val="1C6D8D"/>
              </a:solidFill>
              <a:latin typeface="Century Gothic"/>
              <a:ea typeface="Calibri"/>
              <a:cs typeface="Calibri"/>
            </a:endParaRPr>
          </a:p>
        </p:txBody>
      </p:sp>
    </p:spTree>
    <p:extLst>
      <p:ext uri="{BB962C8B-B14F-4D97-AF65-F5344CB8AC3E}">
        <p14:creationId xmlns:p14="http://schemas.microsoft.com/office/powerpoint/2010/main" val="2650445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906FD-C29F-1A65-DDC4-357328B1899A}"/>
            </a:ext>
          </a:extLst>
        </p:cNvPr>
        <p:cNvGrpSpPr/>
        <p:nvPr/>
      </p:nvGrpSpPr>
      <p:grpSpPr>
        <a:xfrm>
          <a:off x="0" y="0"/>
          <a:ext cx="0" cy="0"/>
          <a:chOff x="0" y="0"/>
          <a:chExt cx="0" cy="0"/>
        </a:xfrm>
      </p:grpSpPr>
      <p:pic>
        <p:nvPicPr>
          <p:cNvPr id="19" name="Afbeelding 18">
            <a:extLst>
              <a:ext uri="{FF2B5EF4-FFF2-40B4-BE49-F238E27FC236}">
                <a16:creationId xmlns:a16="http://schemas.microsoft.com/office/drawing/2014/main" id="{465CC228-CDCF-E12D-B989-4C7E7FC2A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9421" y="4238910"/>
            <a:ext cx="5003312" cy="4595240"/>
          </a:xfrm>
          <a:prstGeom prst="rect">
            <a:avLst/>
          </a:prstGeom>
        </p:spPr>
      </p:pic>
      <p:sp>
        <p:nvSpPr>
          <p:cNvPr id="17" name="Actieknop: Aangepast 16">
            <a:hlinkClick r:id="" action="ppaction://noaction" highlightClick="1"/>
            <a:extLst>
              <a:ext uri="{FF2B5EF4-FFF2-40B4-BE49-F238E27FC236}">
                <a16:creationId xmlns:a16="http://schemas.microsoft.com/office/drawing/2014/main" id="{B9B348C0-4CE7-B90B-C500-48361716A2E8}"/>
              </a:ext>
            </a:extLst>
          </p:cNvPr>
          <p:cNvSpPr/>
          <p:nvPr/>
        </p:nvSpPr>
        <p:spPr>
          <a:xfrm>
            <a:off x="-5963" y="871990"/>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152032D8-5362-D512-E243-AE0F574082B1}"/>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a:solidFill>
                  <a:schemeClr val="bg1"/>
                </a:solidFill>
                <a:latin typeface="Century Gothic"/>
              </a:rPr>
              <a:t>2. Opgave en realisatie woningbouw</a:t>
            </a:r>
          </a:p>
        </p:txBody>
      </p:sp>
      <p:sp>
        <p:nvSpPr>
          <p:cNvPr id="22" name="Tekstvak 1">
            <a:extLst>
              <a:ext uri="{FF2B5EF4-FFF2-40B4-BE49-F238E27FC236}">
                <a16:creationId xmlns:a16="http://schemas.microsoft.com/office/drawing/2014/main" id="{55E89458-7389-0FA4-B1A6-9C9EE3B9FB1D}"/>
              </a:ext>
            </a:extLst>
          </p:cNvPr>
          <p:cNvSpPr txBox="1"/>
          <p:nvPr/>
        </p:nvSpPr>
        <p:spPr>
          <a:xfrm>
            <a:off x="6104381" y="209007"/>
            <a:ext cx="6087567" cy="400110"/>
          </a:xfrm>
          <a:prstGeom prst="rect">
            <a:avLst/>
          </a:prstGeom>
          <a:noFill/>
        </p:spPr>
        <p:txBody>
          <a:bodyPr wrap="square" lIns="91440" tIns="45720" rIns="91440" bIns="45720" rtlCol="0" anchor="t">
            <a:spAutoFit/>
          </a:bodyPr>
          <a:lstStyle/>
          <a:p>
            <a:pPr algn="ctr"/>
            <a:r>
              <a:rPr lang="nl-NL" sz="2000">
                <a:latin typeface="Century Gothic"/>
              </a:rPr>
              <a:t>Woondeal NHN</a:t>
            </a:r>
            <a:endParaRPr lang="nl-NL" sz="2000">
              <a:latin typeface="Century Gothic" panose="020B0502020202020204" pitchFamily="34" charset="0"/>
            </a:endParaRPr>
          </a:p>
        </p:txBody>
      </p:sp>
      <p:pic>
        <p:nvPicPr>
          <p:cNvPr id="16" name="Afbeelding 15">
            <a:extLst>
              <a:ext uri="{FF2B5EF4-FFF2-40B4-BE49-F238E27FC236}">
                <a16:creationId xmlns:a16="http://schemas.microsoft.com/office/drawing/2014/main" id="{7980FCCB-DF4E-3AAB-E813-E054E7A32D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0866" y="1461383"/>
            <a:ext cx="6088774" cy="2736174"/>
          </a:xfrm>
          <a:prstGeom prst="rect">
            <a:avLst/>
          </a:prstGeom>
        </p:spPr>
      </p:pic>
      <p:pic>
        <p:nvPicPr>
          <p:cNvPr id="21" name="Afbeelding 20">
            <a:extLst>
              <a:ext uri="{FF2B5EF4-FFF2-40B4-BE49-F238E27FC236}">
                <a16:creationId xmlns:a16="http://schemas.microsoft.com/office/drawing/2014/main" id="{ABC9EFAA-DEF6-16A2-78E6-6F03E7E04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45" y="956464"/>
            <a:ext cx="3244243" cy="4517624"/>
          </a:xfrm>
          <a:prstGeom prst="rect">
            <a:avLst/>
          </a:prstGeom>
        </p:spPr>
      </p:pic>
      <p:pic>
        <p:nvPicPr>
          <p:cNvPr id="13" name="Afbeelding 12">
            <a:extLst>
              <a:ext uri="{FF2B5EF4-FFF2-40B4-BE49-F238E27FC236}">
                <a16:creationId xmlns:a16="http://schemas.microsoft.com/office/drawing/2014/main" id="{84CBEBE5-D2B6-CEA5-AB5F-F8096D5EF7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5838" y="4702476"/>
            <a:ext cx="4016932" cy="3314988"/>
          </a:xfrm>
          <a:prstGeom prst="rect">
            <a:avLst/>
          </a:prstGeom>
        </p:spPr>
      </p:pic>
    </p:spTree>
    <p:extLst>
      <p:ext uri="{BB962C8B-B14F-4D97-AF65-F5344CB8AC3E}">
        <p14:creationId xmlns:p14="http://schemas.microsoft.com/office/powerpoint/2010/main" val="3900525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a map in the middle&#10;&#10;AI-generated content may be incorrect.">
            <a:extLst>
              <a:ext uri="{FF2B5EF4-FFF2-40B4-BE49-F238E27FC236}">
                <a16:creationId xmlns:a16="http://schemas.microsoft.com/office/drawing/2014/main" id="{D50D2075-E681-9FD8-A0AA-6E6876BA77F7}"/>
              </a:ext>
            </a:extLst>
          </p:cNvPr>
          <p:cNvPicPr>
            <a:picLocks noChangeAspect="1"/>
          </p:cNvPicPr>
          <p:nvPr/>
        </p:nvPicPr>
        <p:blipFill>
          <a:blip r:embed="rId3"/>
          <a:stretch>
            <a:fillRect/>
          </a:stretch>
        </p:blipFill>
        <p:spPr>
          <a:xfrm>
            <a:off x="9107447" y="1272401"/>
            <a:ext cx="2054740" cy="2058068"/>
          </a:xfrm>
          <a:prstGeom prst="rect">
            <a:avLst/>
          </a:prstGeom>
        </p:spPr>
      </p:pic>
      <p:sp>
        <p:nvSpPr>
          <p:cNvPr id="7" name="Rechthoek 6">
            <a:extLst>
              <a:ext uri="{FF2B5EF4-FFF2-40B4-BE49-F238E27FC236}">
                <a16:creationId xmlns:a16="http://schemas.microsoft.com/office/drawing/2014/main" id="{2E72B9F2-3E7D-1198-6AC6-1054F784EDF0}"/>
              </a:ext>
            </a:extLst>
          </p:cNvPr>
          <p:cNvSpPr/>
          <p:nvPr/>
        </p:nvSpPr>
        <p:spPr>
          <a:xfrm>
            <a:off x="10213461" y="5333720"/>
            <a:ext cx="200100" cy="221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descr="Kaart Van Nederland Stockvectorkunst en meer beelden van Nederland -  Nederland, Kaart, Oranje - iStock">
            <a:extLst>
              <a:ext uri="{FF2B5EF4-FFF2-40B4-BE49-F238E27FC236}">
                <a16:creationId xmlns:a16="http://schemas.microsoft.com/office/drawing/2014/main" id="{74A75115-A264-8429-C0A4-E19A4BB6C31A}"/>
              </a:ext>
            </a:extLst>
          </p:cNvPr>
          <p:cNvPicPr>
            <a:picLocks noChangeAspect="1" noChangeArrowheads="1"/>
          </p:cNvPicPr>
          <p:nvPr/>
        </p:nvPicPr>
        <p:blipFill rotWithShape="1">
          <a:blip r:embed="rId4">
            <a:clrChange>
              <a:clrFrom>
                <a:srgbClr val="DEDEDE"/>
              </a:clrFrom>
              <a:clrTo>
                <a:srgbClr val="DEDEDE">
                  <a:alpha val="0"/>
                </a:srgbClr>
              </a:clrTo>
            </a:clrChange>
            <a:extLst>
              <a:ext uri="{BEBA8EAE-BF5A-486C-A8C5-ECC9F3942E4B}">
                <a14:imgProps xmlns:a14="http://schemas.microsoft.com/office/drawing/2010/main">
                  <a14:imgLayer r:embed="rId5">
                    <a14:imgEffect>
                      <a14:brightnessContrast bright="-19000" contrast="26000"/>
                    </a14:imgEffect>
                  </a14:imgLayer>
                </a14:imgProps>
              </a:ext>
              <a:ext uri="{28A0092B-C50C-407E-A947-70E740481C1C}">
                <a14:useLocalDpi xmlns:a14="http://schemas.microsoft.com/office/drawing/2010/main" val="0"/>
              </a:ext>
            </a:extLst>
          </a:blip>
          <a:srcRect l="8570" t="2798" r="9742" b="3712"/>
          <a:stretch/>
        </p:blipFill>
        <p:spPr bwMode="auto">
          <a:xfrm>
            <a:off x="461087" y="1261462"/>
            <a:ext cx="1678906" cy="2077045"/>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8B0D4993-A6D9-5EF6-99A5-20C4843AE5F2}"/>
              </a:ext>
            </a:extLst>
          </p:cNvPr>
          <p:cNvSpPr txBox="1"/>
          <p:nvPr/>
        </p:nvSpPr>
        <p:spPr>
          <a:xfrm>
            <a:off x="8422" y="3341816"/>
            <a:ext cx="2646565" cy="523220"/>
          </a:xfrm>
          <a:prstGeom prst="rect">
            <a:avLst/>
          </a:prstGeom>
          <a:noFill/>
        </p:spPr>
        <p:txBody>
          <a:bodyPr wrap="square" lIns="91440" tIns="45720" rIns="91440" bIns="45720" anchor="t">
            <a:spAutoFit/>
          </a:bodyPr>
          <a:lstStyle/>
          <a:p>
            <a:pPr algn="ctr"/>
            <a:r>
              <a:rPr lang="nl-NL" sz="1400">
                <a:latin typeface="Century Gothic"/>
              </a:rPr>
              <a:t>Nationale Programma Woningbouw</a:t>
            </a:r>
          </a:p>
        </p:txBody>
      </p:sp>
      <p:pic>
        <p:nvPicPr>
          <p:cNvPr id="5" name="Afbeelding 4">
            <a:extLst>
              <a:ext uri="{FF2B5EF4-FFF2-40B4-BE49-F238E27FC236}">
                <a16:creationId xmlns:a16="http://schemas.microsoft.com/office/drawing/2014/main" id="{3C5FAAED-99D0-8DE2-28CB-C38A657CA7C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892265" y="4049356"/>
            <a:ext cx="809364" cy="1120123"/>
          </a:xfrm>
          <a:prstGeom prst="rect">
            <a:avLst/>
          </a:prstGeom>
        </p:spPr>
      </p:pic>
      <p:sp>
        <p:nvSpPr>
          <p:cNvPr id="12" name="Tekstvak 11">
            <a:extLst>
              <a:ext uri="{FF2B5EF4-FFF2-40B4-BE49-F238E27FC236}">
                <a16:creationId xmlns:a16="http://schemas.microsoft.com/office/drawing/2014/main" id="{B3D21CA0-A8C4-9180-F026-5F32335E3D92}"/>
              </a:ext>
            </a:extLst>
          </p:cNvPr>
          <p:cNvSpPr txBox="1"/>
          <p:nvPr/>
        </p:nvSpPr>
        <p:spPr>
          <a:xfrm>
            <a:off x="313083" y="5558472"/>
            <a:ext cx="2058767" cy="369332"/>
          </a:xfrm>
          <a:prstGeom prst="rect">
            <a:avLst/>
          </a:prstGeom>
          <a:noFill/>
        </p:spPr>
        <p:txBody>
          <a:bodyPr wrap="square" lIns="91440" tIns="45720" rIns="91440" bIns="45720" anchor="t">
            <a:spAutoFit/>
          </a:bodyPr>
          <a:lstStyle/>
          <a:p>
            <a:pPr algn="ctr"/>
            <a:r>
              <a:rPr lang="nl-NL" b="1">
                <a:latin typeface="Century Gothic"/>
              </a:rPr>
              <a:t>900.000</a:t>
            </a:r>
            <a:endParaRPr lang="nl-NL">
              <a:latin typeface="Century Gothic"/>
            </a:endParaRPr>
          </a:p>
        </p:txBody>
      </p:sp>
      <p:grpSp>
        <p:nvGrpSpPr>
          <p:cNvPr id="15" name="Groep 14">
            <a:extLst>
              <a:ext uri="{FF2B5EF4-FFF2-40B4-BE49-F238E27FC236}">
                <a16:creationId xmlns:a16="http://schemas.microsoft.com/office/drawing/2014/main" id="{DE798C8B-245F-0DB4-6F99-086638C1116E}"/>
              </a:ext>
            </a:extLst>
          </p:cNvPr>
          <p:cNvGrpSpPr/>
          <p:nvPr/>
        </p:nvGrpSpPr>
        <p:grpSpPr>
          <a:xfrm>
            <a:off x="3062802" y="1175996"/>
            <a:ext cx="1664526" cy="2242474"/>
            <a:chOff x="3742572" y="485288"/>
            <a:chExt cx="1232348" cy="2003638"/>
          </a:xfrm>
        </p:grpSpPr>
        <p:pic>
          <p:nvPicPr>
            <p:cNvPr id="1028" name="Picture 4" descr="Participatiecoalitie Noord-Holland helpt met draagvlak voor  energietransitie - Energie Samen Noord-Holland">
              <a:extLst>
                <a:ext uri="{FF2B5EF4-FFF2-40B4-BE49-F238E27FC236}">
                  <a16:creationId xmlns:a16="http://schemas.microsoft.com/office/drawing/2014/main" id="{D3581278-8DE1-721B-F9E2-379416F65134}"/>
                </a:ext>
              </a:extLst>
            </p:cNvPr>
            <p:cNvPicPr>
              <a:picLocks noChangeAspect="1" noChangeArrowheads="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l="28240" r="25630"/>
            <a:stretch/>
          </p:blipFill>
          <p:spPr bwMode="auto">
            <a:xfrm>
              <a:off x="3742572" y="485288"/>
              <a:ext cx="1232348" cy="2003638"/>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a:extLst>
                <a:ext uri="{FF2B5EF4-FFF2-40B4-BE49-F238E27FC236}">
                  <a16:creationId xmlns:a16="http://schemas.microsoft.com/office/drawing/2014/main" id="{13BFC532-EBD4-1E1F-1CF0-F16E2B9E4816}"/>
                </a:ext>
              </a:extLst>
            </p:cNvPr>
            <p:cNvSpPr/>
            <p:nvPr/>
          </p:nvSpPr>
          <p:spPr>
            <a:xfrm>
              <a:off x="4576513" y="937404"/>
              <a:ext cx="337101"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DC56BAD9-7783-7D42-4131-0CBCD789E8CB}"/>
                </a:ext>
              </a:extLst>
            </p:cNvPr>
            <p:cNvSpPr/>
            <p:nvPr/>
          </p:nvSpPr>
          <p:spPr>
            <a:xfrm>
              <a:off x="4583720" y="1780501"/>
              <a:ext cx="337101"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9" name="Afbeelding 18">
            <a:extLst>
              <a:ext uri="{FF2B5EF4-FFF2-40B4-BE49-F238E27FC236}">
                <a16:creationId xmlns:a16="http://schemas.microsoft.com/office/drawing/2014/main" id="{C01C04BD-6BEB-F741-B62F-5A30331F893C}"/>
              </a:ext>
            </a:extLst>
          </p:cNvPr>
          <p:cNvPicPr>
            <a:picLocks noChangeAspect="1"/>
          </p:cNvPicPr>
          <p:nvPr/>
        </p:nvPicPr>
        <p:blipFill rotWithShape="1">
          <a:blip r:embed="rId9"/>
          <a:srcRect b="12688"/>
          <a:stretch/>
        </p:blipFill>
        <p:spPr>
          <a:xfrm>
            <a:off x="3430858" y="4078882"/>
            <a:ext cx="815046" cy="1124718"/>
          </a:xfrm>
          <a:prstGeom prst="rect">
            <a:avLst/>
          </a:prstGeom>
        </p:spPr>
      </p:pic>
      <p:sp>
        <p:nvSpPr>
          <p:cNvPr id="21" name="Tekstvak 20">
            <a:extLst>
              <a:ext uri="{FF2B5EF4-FFF2-40B4-BE49-F238E27FC236}">
                <a16:creationId xmlns:a16="http://schemas.microsoft.com/office/drawing/2014/main" id="{BC061407-38A5-BC2F-B3A7-C14D392C6F3A}"/>
              </a:ext>
            </a:extLst>
          </p:cNvPr>
          <p:cNvSpPr txBox="1"/>
          <p:nvPr/>
        </p:nvSpPr>
        <p:spPr>
          <a:xfrm>
            <a:off x="2779357" y="5547097"/>
            <a:ext cx="2058767" cy="369332"/>
          </a:xfrm>
          <a:prstGeom prst="rect">
            <a:avLst/>
          </a:prstGeom>
          <a:noFill/>
        </p:spPr>
        <p:txBody>
          <a:bodyPr wrap="square" lIns="91440" tIns="45720" rIns="91440" bIns="45720" anchor="t">
            <a:spAutoFit/>
          </a:bodyPr>
          <a:lstStyle/>
          <a:p>
            <a:pPr algn="ctr"/>
            <a:r>
              <a:rPr lang="nl-NL" b="1">
                <a:latin typeface="Century Gothic"/>
              </a:rPr>
              <a:t>183.600</a:t>
            </a:r>
            <a:endParaRPr lang="nl-NL">
              <a:latin typeface="Century Gothic"/>
            </a:endParaRPr>
          </a:p>
        </p:txBody>
      </p:sp>
      <p:pic>
        <p:nvPicPr>
          <p:cNvPr id="24" name="Afbeelding 23">
            <a:extLst>
              <a:ext uri="{FF2B5EF4-FFF2-40B4-BE49-F238E27FC236}">
                <a16:creationId xmlns:a16="http://schemas.microsoft.com/office/drawing/2014/main" id="{801031DB-6126-8574-E45C-0BDDBB9E1825}"/>
              </a:ext>
            </a:extLst>
          </p:cNvPr>
          <p:cNvPicPr>
            <a:picLocks noChangeAspect="1"/>
          </p:cNvPicPr>
          <p:nvPr/>
        </p:nvPicPr>
        <p:blipFill>
          <a:blip r:embed="rId10"/>
          <a:stretch>
            <a:fillRect/>
          </a:stretch>
        </p:blipFill>
        <p:spPr>
          <a:xfrm>
            <a:off x="7484176" y="4087055"/>
            <a:ext cx="846299" cy="1116075"/>
          </a:xfrm>
          <a:prstGeom prst="rect">
            <a:avLst/>
          </a:prstGeom>
          <a:ln>
            <a:solidFill>
              <a:schemeClr val="tx2">
                <a:lumMod val="50000"/>
                <a:lumOff val="50000"/>
              </a:schemeClr>
            </a:solidFill>
          </a:ln>
        </p:spPr>
      </p:pic>
      <p:pic>
        <p:nvPicPr>
          <p:cNvPr id="27" name="Afbeelding 26">
            <a:extLst>
              <a:ext uri="{FF2B5EF4-FFF2-40B4-BE49-F238E27FC236}">
                <a16:creationId xmlns:a16="http://schemas.microsoft.com/office/drawing/2014/main" id="{99724E3D-95F5-ED1A-4F36-C00BB20F991A}"/>
              </a:ext>
            </a:extLst>
          </p:cNvPr>
          <p:cNvPicPr>
            <a:picLocks noChangeAspect="1"/>
          </p:cNvPicPr>
          <p:nvPr/>
        </p:nvPicPr>
        <p:blipFill>
          <a:blip r:embed="rId11"/>
          <a:stretch>
            <a:fillRect/>
          </a:stretch>
        </p:blipFill>
        <p:spPr>
          <a:xfrm>
            <a:off x="5328035" y="4067509"/>
            <a:ext cx="809365" cy="1124718"/>
          </a:xfrm>
          <a:prstGeom prst="rect">
            <a:avLst/>
          </a:prstGeom>
        </p:spPr>
      </p:pic>
      <p:pic>
        <p:nvPicPr>
          <p:cNvPr id="30" name="Afbeelding 29">
            <a:extLst>
              <a:ext uri="{FF2B5EF4-FFF2-40B4-BE49-F238E27FC236}">
                <a16:creationId xmlns:a16="http://schemas.microsoft.com/office/drawing/2014/main" id="{278E37E0-7610-BF27-432B-4BE1547E3315}"/>
              </a:ext>
            </a:extLst>
          </p:cNvPr>
          <p:cNvPicPr>
            <a:picLocks noChangeAspect="1"/>
          </p:cNvPicPr>
          <p:nvPr/>
        </p:nvPicPr>
        <p:blipFill rotWithShape="1">
          <a:blip r:embed="rId12"/>
          <a:srcRect r="56248" b="14224"/>
          <a:stretch/>
        </p:blipFill>
        <p:spPr>
          <a:xfrm>
            <a:off x="6406719" y="4087055"/>
            <a:ext cx="808138" cy="1116075"/>
          </a:xfrm>
          <a:prstGeom prst="rect">
            <a:avLst/>
          </a:prstGeom>
          <a:ln>
            <a:solidFill>
              <a:schemeClr val="bg1">
                <a:lumMod val="75000"/>
              </a:schemeClr>
            </a:solidFill>
          </a:ln>
        </p:spPr>
      </p:pic>
      <p:grpSp>
        <p:nvGrpSpPr>
          <p:cNvPr id="40" name="Groep 39">
            <a:extLst>
              <a:ext uri="{FF2B5EF4-FFF2-40B4-BE49-F238E27FC236}">
                <a16:creationId xmlns:a16="http://schemas.microsoft.com/office/drawing/2014/main" id="{05360682-1816-73A0-E33D-25BF95E16414}"/>
              </a:ext>
            </a:extLst>
          </p:cNvPr>
          <p:cNvGrpSpPr/>
          <p:nvPr/>
        </p:nvGrpSpPr>
        <p:grpSpPr>
          <a:xfrm>
            <a:off x="5848832" y="1172385"/>
            <a:ext cx="2058057" cy="2886619"/>
            <a:chOff x="5633963" y="612593"/>
            <a:chExt cx="1309612" cy="2037685"/>
          </a:xfrm>
        </p:grpSpPr>
        <p:grpSp>
          <p:nvGrpSpPr>
            <p:cNvPr id="32" name="Groep 31">
              <a:extLst>
                <a:ext uri="{FF2B5EF4-FFF2-40B4-BE49-F238E27FC236}">
                  <a16:creationId xmlns:a16="http://schemas.microsoft.com/office/drawing/2014/main" id="{BBD436CE-66DB-8A2C-F832-11D0835136C7}"/>
                </a:ext>
              </a:extLst>
            </p:cNvPr>
            <p:cNvGrpSpPr/>
            <p:nvPr/>
          </p:nvGrpSpPr>
          <p:grpSpPr>
            <a:xfrm>
              <a:off x="5669212" y="612593"/>
              <a:ext cx="1232348" cy="2003638"/>
              <a:chOff x="3742572" y="485288"/>
              <a:chExt cx="1232348" cy="2003638"/>
            </a:xfrm>
          </p:grpSpPr>
          <p:pic>
            <p:nvPicPr>
              <p:cNvPr id="34" name="Picture 4" descr="Participatiecoalitie Noord-Holland helpt met draagvlak voor  energietransitie - Energie Samen Noord-Holland">
                <a:extLst>
                  <a:ext uri="{FF2B5EF4-FFF2-40B4-BE49-F238E27FC236}">
                    <a16:creationId xmlns:a16="http://schemas.microsoft.com/office/drawing/2014/main" id="{B2ED0DCF-EE58-7DB7-600A-35FC8EE1B95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240" r="25630"/>
              <a:stretch/>
            </p:blipFill>
            <p:spPr bwMode="auto">
              <a:xfrm>
                <a:off x="3742572" y="485288"/>
                <a:ext cx="1232348" cy="2003638"/>
              </a:xfrm>
              <a:prstGeom prst="rect">
                <a:avLst/>
              </a:prstGeom>
              <a:extLst>
                <a:ext uri="{909E8E84-426E-40DD-AFC4-6F175D3DCCD1}">
                  <a14:hiddenFill xmlns:a14="http://schemas.microsoft.com/office/drawing/2010/main">
                    <a:solidFill>
                      <a:srgbClr val="FFFFFF"/>
                    </a:solidFill>
                  </a14:hiddenFill>
                </a:ext>
              </a:extLst>
            </p:spPr>
          </p:pic>
          <p:sp>
            <p:nvSpPr>
              <p:cNvPr id="36" name="Rechthoek 35">
                <a:extLst>
                  <a:ext uri="{FF2B5EF4-FFF2-40B4-BE49-F238E27FC236}">
                    <a16:creationId xmlns:a16="http://schemas.microsoft.com/office/drawing/2014/main" id="{802B4D38-FEC9-A55D-9145-48B74FD7E5BE}"/>
                  </a:ext>
                </a:extLst>
              </p:cNvPr>
              <p:cNvSpPr/>
              <p:nvPr/>
            </p:nvSpPr>
            <p:spPr>
              <a:xfrm>
                <a:off x="4583720" y="1780501"/>
                <a:ext cx="337101"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9" name="Vrije vorm: vorm 38">
              <a:extLst>
                <a:ext uri="{FF2B5EF4-FFF2-40B4-BE49-F238E27FC236}">
                  <a16:creationId xmlns:a16="http://schemas.microsoft.com/office/drawing/2014/main" id="{1BF1F179-522D-3A09-420F-4E500AF16896}"/>
                </a:ext>
              </a:extLst>
            </p:cNvPr>
            <p:cNvSpPr/>
            <p:nvPr/>
          </p:nvSpPr>
          <p:spPr>
            <a:xfrm>
              <a:off x="5633963" y="1734457"/>
              <a:ext cx="1309612" cy="915821"/>
            </a:xfrm>
            <a:custGeom>
              <a:avLst/>
              <a:gdLst>
                <a:gd name="connsiteX0" fmla="*/ 179009 w 1303867"/>
                <a:gd name="connsiteY0" fmla="*/ 140305 h 599924"/>
                <a:gd name="connsiteX1" fmla="*/ 290286 w 1303867"/>
                <a:gd name="connsiteY1" fmla="*/ 157238 h 599924"/>
                <a:gd name="connsiteX2" fmla="*/ 324152 w 1303867"/>
                <a:gd name="connsiteY2" fmla="*/ 154819 h 599924"/>
                <a:gd name="connsiteX3" fmla="*/ 319314 w 1303867"/>
                <a:gd name="connsiteY3" fmla="*/ 193524 h 599924"/>
                <a:gd name="connsiteX4" fmla="*/ 333828 w 1303867"/>
                <a:gd name="connsiteY4" fmla="*/ 208038 h 599924"/>
                <a:gd name="connsiteX5" fmla="*/ 350762 w 1303867"/>
                <a:gd name="connsiteY5" fmla="*/ 212876 h 599924"/>
                <a:gd name="connsiteX6" fmla="*/ 396724 w 1303867"/>
                <a:gd name="connsiteY6" fmla="*/ 181429 h 599924"/>
                <a:gd name="connsiteX7" fmla="*/ 374952 w 1303867"/>
                <a:gd name="connsiteY7" fmla="*/ 154819 h 599924"/>
                <a:gd name="connsiteX8" fmla="*/ 418495 w 1303867"/>
                <a:gd name="connsiteY8" fmla="*/ 169333 h 599924"/>
                <a:gd name="connsiteX9" fmla="*/ 454781 w 1303867"/>
                <a:gd name="connsiteY9" fmla="*/ 142724 h 599924"/>
                <a:gd name="connsiteX10" fmla="*/ 459619 w 1303867"/>
                <a:gd name="connsiteY10" fmla="*/ 125791 h 599924"/>
                <a:gd name="connsiteX11" fmla="*/ 481390 w 1303867"/>
                <a:gd name="connsiteY11" fmla="*/ 125791 h 599924"/>
                <a:gd name="connsiteX12" fmla="*/ 508000 w 1303867"/>
                <a:gd name="connsiteY12" fmla="*/ 89505 h 599924"/>
                <a:gd name="connsiteX13" fmla="*/ 510419 w 1303867"/>
                <a:gd name="connsiteY13" fmla="*/ 67733 h 599924"/>
                <a:gd name="connsiteX14" fmla="*/ 546705 w 1303867"/>
                <a:gd name="connsiteY14" fmla="*/ 48381 h 599924"/>
                <a:gd name="connsiteX15" fmla="*/ 544286 w 1303867"/>
                <a:gd name="connsiteY15" fmla="*/ 26610 h 599924"/>
                <a:gd name="connsiteX16" fmla="*/ 563638 w 1303867"/>
                <a:gd name="connsiteY16" fmla="*/ 9676 h 599924"/>
                <a:gd name="connsiteX17" fmla="*/ 563638 w 1303867"/>
                <a:gd name="connsiteY17" fmla="*/ 9676 h 599924"/>
                <a:gd name="connsiteX18" fmla="*/ 602343 w 1303867"/>
                <a:gd name="connsiteY18" fmla="*/ 0 h 599924"/>
                <a:gd name="connsiteX19" fmla="*/ 612019 w 1303867"/>
                <a:gd name="connsiteY19" fmla="*/ 12095 h 599924"/>
                <a:gd name="connsiteX20" fmla="*/ 612019 w 1303867"/>
                <a:gd name="connsiteY20" fmla="*/ 29029 h 599924"/>
                <a:gd name="connsiteX21" fmla="*/ 653143 w 1303867"/>
                <a:gd name="connsiteY21" fmla="*/ 29029 h 599924"/>
                <a:gd name="connsiteX22" fmla="*/ 662819 w 1303867"/>
                <a:gd name="connsiteY22" fmla="*/ 14514 h 599924"/>
                <a:gd name="connsiteX23" fmla="*/ 665238 w 1303867"/>
                <a:gd name="connsiteY23" fmla="*/ 0 h 599924"/>
                <a:gd name="connsiteX24" fmla="*/ 691848 w 1303867"/>
                <a:gd name="connsiteY24" fmla="*/ 2419 h 599924"/>
                <a:gd name="connsiteX25" fmla="*/ 1303867 w 1303867"/>
                <a:gd name="connsiteY25" fmla="*/ 544286 h 599924"/>
                <a:gd name="connsiteX26" fmla="*/ 0 w 1303867"/>
                <a:gd name="connsiteY26" fmla="*/ 599924 h 599924"/>
                <a:gd name="connsiteX27" fmla="*/ 179009 w 1303867"/>
                <a:gd name="connsiteY27" fmla="*/ 140305 h 599924"/>
                <a:gd name="connsiteX0" fmla="*/ 179009 w 1303867"/>
                <a:gd name="connsiteY0" fmla="*/ 140305 h 599924"/>
                <a:gd name="connsiteX1" fmla="*/ 287867 w 1303867"/>
                <a:gd name="connsiteY1" fmla="*/ 142724 h 599924"/>
                <a:gd name="connsiteX2" fmla="*/ 324152 w 1303867"/>
                <a:gd name="connsiteY2" fmla="*/ 154819 h 599924"/>
                <a:gd name="connsiteX3" fmla="*/ 319314 w 1303867"/>
                <a:gd name="connsiteY3" fmla="*/ 193524 h 599924"/>
                <a:gd name="connsiteX4" fmla="*/ 333828 w 1303867"/>
                <a:gd name="connsiteY4" fmla="*/ 208038 h 599924"/>
                <a:gd name="connsiteX5" fmla="*/ 350762 w 1303867"/>
                <a:gd name="connsiteY5" fmla="*/ 212876 h 599924"/>
                <a:gd name="connsiteX6" fmla="*/ 396724 w 1303867"/>
                <a:gd name="connsiteY6" fmla="*/ 181429 h 599924"/>
                <a:gd name="connsiteX7" fmla="*/ 374952 w 1303867"/>
                <a:gd name="connsiteY7" fmla="*/ 154819 h 599924"/>
                <a:gd name="connsiteX8" fmla="*/ 418495 w 1303867"/>
                <a:gd name="connsiteY8" fmla="*/ 169333 h 599924"/>
                <a:gd name="connsiteX9" fmla="*/ 454781 w 1303867"/>
                <a:gd name="connsiteY9" fmla="*/ 142724 h 599924"/>
                <a:gd name="connsiteX10" fmla="*/ 459619 w 1303867"/>
                <a:gd name="connsiteY10" fmla="*/ 125791 h 599924"/>
                <a:gd name="connsiteX11" fmla="*/ 481390 w 1303867"/>
                <a:gd name="connsiteY11" fmla="*/ 125791 h 599924"/>
                <a:gd name="connsiteX12" fmla="*/ 508000 w 1303867"/>
                <a:gd name="connsiteY12" fmla="*/ 89505 h 599924"/>
                <a:gd name="connsiteX13" fmla="*/ 510419 w 1303867"/>
                <a:gd name="connsiteY13" fmla="*/ 67733 h 599924"/>
                <a:gd name="connsiteX14" fmla="*/ 546705 w 1303867"/>
                <a:gd name="connsiteY14" fmla="*/ 48381 h 599924"/>
                <a:gd name="connsiteX15" fmla="*/ 544286 w 1303867"/>
                <a:gd name="connsiteY15" fmla="*/ 26610 h 599924"/>
                <a:gd name="connsiteX16" fmla="*/ 563638 w 1303867"/>
                <a:gd name="connsiteY16" fmla="*/ 9676 h 599924"/>
                <a:gd name="connsiteX17" fmla="*/ 563638 w 1303867"/>
                <a:gd name="connsiteY17" fmla="*/ 9676 h 599924"/>
                <a:gd name="connsiteX18" fmla="*/ 602343 w 1303867"/>
                <a:gd name="connsiteY18" fmla="*/ 0 h 599924"/>
                <a:gd name="connsiteX19" fmla="*/ 612019 w 1303867"/>
                <a:gd name="connsiteY19" fmla="*/ 12095 h 599924"/>
                <a:gd name="connsiteX20" fmla="*/ 612019 w 1303867"/>
                <a:gd name="connsiteY20" fmla="*/ 29029 h 599924"/>
                <a:gd name="connsiteX21" fmla="*/ 653143 w 1303867"/>
                <a:gd name="connsiteY21" fmla="*/ 29029 h 599924"/>
                <a:gd name="connsiteX22" fmla="*/ 662819 w 1303867"/>
                <a:gd name="connsiteY22" fmla="*/ 14514 h 599924"/>
                <a:gd name="connsiteX23" fmla="*/ 665238 w 1303867"/>
                <a:gd name="connsiteY23" fmla="*/ 0 h 599924"/>
                <a:gd name="connsiteX24" fmla="*/ 691848 w 1303867"/>
                <a:gd name="connsiteY24" fmla="*/ 2419 h 599924"/>
                <a:gd name="connsiteX25" fmla="*/ 1303867 w 1303867"/>
                <a:gd name="connsiteY25" fmla="*/ 544286 h 599924"/>
                <a:gd name="connsiteX26" fmla="*/ 0 w 1303867"/>
                <a:gd name="connsiteY26" fmla="*/ 599924 h 599924"/>
                <a:gd name="connsiteX27" fmla="*/ 179009 w 1303867"/>
                <a:gd name="connsiteY27" fmla="*/ 140305 h 599924"/>
                <a:gd name="connsiteX0" fmla="*/ 179009 w 1303867"/>
                <a:gd name="connsiteY0" fmla="*/ 140305 h 599924"/>
                <a:gd name="connsiteX1" fmla="*/ 287867 w 1303867"/>
                <a:gd name="connsiteY1" fmla="*/ 142724 h 599924"/>
                <a:gd name="connsiteX2" fmla="*/ 324152 w 1303867"/>
                <a:gd name="connsiteY2" fmla="*/ 154819 h 599924"/>
                <a:gd name="connsiteX3" fmla="*/ 319314 w 1303867"/>
                <a:gd name="connsiteY3" fmla="*/ 193524 h 599924"/>
                <a:gd name="connsiteX4" fmla="*/ 348342 w 1303867"/>
                <a:gd name="connsiteY4" fmla="*/ 195943 h 599924"/>
                <a:gd name="connsiteX5" fmla="*/ 350762 w 1303867"/>
                <a:gd name="connsiteY5" fmla="*/ 212876 h 599924"/>
                <a:gd name="connsiteX6" fmla="*/ 396724 w 1303867"/>
                <a:gd name="connsiteY6" fmla="*/ 181429 h 599924"/>
                <a:gd name="connsiteX7" fmla="*/ 374952 w 1303867"/>
                <a:gd name="connsiteY7" fmla="*/ 154819 h 599924"/>
                <a:gd name="connsiteX8" fmla="*/ 418495 w 1303867"/>
                <a:gd name="connsiteY8" fmla="*/ 169333 h 599924"/>
                <a:gd name="connsiteX9" fmla="*/ 454781 w 1303867"/>
                <a:gd name="connsiteY9" fmla="*/ 142724 h 599924"/>
                <a:gd name="connsiteX10" fmla="*/ 459619 w 1303867"/>
                <a:gd name="connsiteY10" fmla="*/ 125791 h 599924"/>
                <a:gd name="connsiteX11" fmla="*/ 481390 w 1303867"/>
                <a:gd name="connsiteY11" fmla="*/ 125791 h 599924"/>
                <a:gd name="connsiteX12" fmla="*/ 508000 w 1303867"/>
                <a:gd name="connsiteY12" fmla="*/ 89505 h 599924"/>
                <a:gd name="connsiteX13" fmla="*/ 510419 w 1303867"/>
                <a:gd name="connsiteY13" fmla="*/ 67733 h 599924"/>
                <a:gd name="connsiteX14" fmla="*/ 546705 w 1303867"/>
                <a:gd name="connsiteY14" fmla="*/ 48381 h 599924"/>
                <a:gd name="connsiteX15" fmla="*/ 544286 w 1303867"/>
                <a:gd name="connsiteY15" fmla="*/ 26610 h 599924"/>
                <a:gd name="connsiteX16" fmla="*/ 563638 w 1303867"/>
                <a:gd name="connsiteY16" fmla="*/ 9676 h 599924"/>
                <a:gd name="connsiteX17" fmla="*/ 563638 w 1303867"/>
                <a:gd name="connsiteY17" fmla="*/ 9676 h 599924"/>
                <a:gd name="connsiteX18" fmla="*/ 602343 w 1303867"/>
                <a:gd name="connsiteY18" fmla="*/ 0 h 599924"/>
                <a:gd name="connsiteX19" fmla="*/ 612019 w 1303867"/>
                <a:gd name="connsiteY19" fmla="*/ 12095 h 599924"/>
                <a:gd name="connsiteX20" fmla="*/ 612019 w 1303867"/>
                <a:gd name="connsiteY20" fmla="*/ 29029 h 599924"/>
                <a:gd name="connsiteX21" fmla="*/ 653143 w 1303867"/>
                <a:gd name="connsiteY21" fmla="*/ 29029 h 599924"/>
                <a:gd name="connsiteX22" fmla="*/ 662819 w 1303867"/>
                <a:gd name="connsiteY22" fmla="*/ 14514 h 599924"/>
                <a:gd name="connsiteX23" fmla="*/ 665238 w 1303867"/>
                <a:gd name="connsiteY23" fmla="*/ 0 h 599924"/>
                <a:gd name="connsiteX24" fmla="*/ 691848 w 1303867"/>
                <a:gd name="connsiteY24" fmla="*/ 2419 h 599924"/>
                <a:gd name="connsiteX25" fmla="*/ 1303867 w 1303867"/>
                <a:gd name="connsiteY25" fmla="*/ 544286 h 599924"/>
                <a:gd name="connsiteX26" fmla="*/ 0 w 1303867"/>
                <a:gd name="connsiteY26" fmla="*/ 599924 h 599924"/>
                <a:gd name="connsiteX27" fmla="*/ 179009 w 1303867"/>
                <a:gd name="connsiteY27" fmla="*/ 140305 h 599924"/>
                <a:gd name="connsiteX0" fmla="*/ 179009 w 1303867"/>
                <a:gd name="connsiteY0" fmla="*/ 140305 h 599924"/>
                <a:gd name="connsiteX1" fmla="*/ 287867 w 1303867"/>
                <a:gd name="connsiteY1" fmla="*/ 142724 h 599924"/>
                <a:gd name="connsiteX2" fmla="*/ 324152 w 1303867"/>
                <a:gd name="connsiteY2" fmla="*/ 154819 h 599924"/>
                <a:gd name="connsiteX3" fmla="*/ 319314 w 1303867"/>
                <a:gd name="connsiteY3" fmla="*/ 193524 h 599924"/>
                <a:gd name="connsiteX4" fmla="*/ 348342 w 1303867"/>
                <a:gd name="connsiteY4" fmla="*/ 195943 h 599924"/>
                <a:gd name="connsiteX5" fmla="*/ 350762 w 1303867"/>
                <a:gd name="connsiteY5" fmla="*/ 212876 h 599924"/>
                <a:gd name="connsiteX6" fmla="*/ 396724 w 1303867"/>
                <a:gd name="connsiteY6" fmla="*/ 181429 h 599924"/>
                <a:gd name="connsiteX7" fmla="*/ 374952 w 1303867"/>
                <a:gd name="connsiteY7" fmla="*/ 154819 h 599924"/>
                <a:gd name="connsiteX8" fmla="*/ 418495 w 1303867"/>
                <a:gd name="connsiteY8" fmla="*/ 169333 h 599924"/>
                <a:gd name="connsiteX9" fmla="*/ 454781 w 1303867"/>
                <a:gd name="connsiteY9" fmla="*/ 142724 h 599924"/>
                <a:gd name="connsiteX10" fmla="*/ 459619 w 1303867"/>
                <a:gd name="connsiteY10" fmla="*/ 125791 h 599924"/>
                <a:gd name="connsiteX11" fmla="*/ 481390 w 1303867"/>
                <a:gd name="connsiteY11" fmla="*/ 125791 h 599924"/>
                <a:gd name="connsiteX12" fmla="*/ 508000 w 1303867"/>
                <a:gd name="connsiteY12" fmla="*/ 89505 h 599924"/>
                <a:gd name="connsiteX13" fmla="*/ 510419 w 1303867"/>
                <a:gd name="connsiteY13" fmla="*/ 67733 h 599924"/>
                <a:gd name="connsiteX14" fmla="*/ 539448 w 1303867"/>
                <a:gd name="connsiteY14" fmla="*/ 48381 h 599924"/>
                <a:gd name="connsiteX15" fmla="*/ 544286 w 1303867"/>
                <a:gd name="connsiteY15" fmla="*/ 26610 h 599924"/>
                <a:gd name="connsiteX16" fmla="*/ 563638 w 1303867"/>
                <a:gd name="connsiteY16" fmla="*/ 9676 h 599924"/>
                <a:gd name="connsiteX17" fmla="*/ 563638 w 1303867"/>
                <a:gd name="connsiteY17" fmla="*/ 9676 h 599924"/>
                <a:gd name="connsiteX18" fmla="*/ 602343 w 1303867"/>
                <a:gd name="connsiteY18" fmla="*/ 0 h 599924"/>
                <a:gd name="connsiteX19" fmla="*/ 612019 w 1303867"/>
                <a:gd name="connsiteY19" fmla="*/ 12095 h 599924"/>
                <a:gd name="connsiteX20" fmla="*/ 612019 w 1303867"/>
                <a:gd name="connsiteY20" fmla="*/ 29029 h 599924"/>
                <a:gd name="connsiteX21" fmla="*/ 653143 w 1303867"/>
                <a:gd name="connsiteY21" fmla="*/ 29029 h 599924"/>
                <a:gd name="connsiteX22" fmla="*/ 662819 w 1303867"/>
                <a:gd name="connsiteY22" fmla="*/ 14514 h 599924"/>
                <a:gd name="connsiteX23" fmla="*/ 665238 w 1303867"/>
                <a:gd name="connsiteY23" fmla="*/ 0 h 599924"/>
                <a:gd name="connsiteX24" fmla="*/ 691848 w 1303867"/>
                <a:gd name="connsiteY24" fmla="*/ 2419 h 599924"/>
                <a:gd name="connsiteX25" fmla="*/ 1303867 w 1303867"/>
                <a:gd name="connsiteY25" fmla="*/ 544286 h 599924"/>
                <a:gd name="connsiteX26" fmla="*/ 0 w 1303867"/>
                <a:gd name="connsiteY26" fmla="*/ 599924 h 599924"/>
                <a:gd name="connsiteX27" fmla="*/ 179009 w 1303867"/>
                <a:gd name="connsiteY27" fmla="*/ 140305 h 599924"/>
                <a:gd name="connsiteX0" fmla="*/ 179009 w 1303867"/>
                <a:gd name="connsiteY0" fmla="*/ 140305 h 599924"/>
                <a:gd name="connsiteX1" fmla="*/ 287867 w 1303867"/>
                <a:gd name="connsiteY1" fmla="*/ 142724 h 599924"/>
                <a:gd name="connsiteX2" fmla="*/ 324152 w 1303867"/>
                <a:gd name="connsiteY2" fmla="*/ 154819 h 599924"/>
                <a:gd name="connsiteX3" fmla="*/ 319314 w 1303867"/>
                <a:gd name="connsiteY3" fmla="*/ 193524 h 599924"/>
                <a:gd name="connsiteX4" fmla="*/ 343504 w 1303867"/>
                <a:gd name="connsiteY4" fmla="*/ 188686 h 599924"/>
                <a:gd name="connsiteX5" fmla="*/ 350762 w 1303867"/>
                <a:gd name="connsiteY5" fmla="*/ 212876 h 599924"/>
                <a:gd name="connsiteX6" fmla="*/ 396724 w 1303867"/>
                <a:gd name="connsiteY6" fmla="*/ 181429 h 599924"/>
                <a:gd name="connsiteX7" fmla="*/ 374952 w 1303867"/>
                <a:gd name="connsiteY7" fmla="*/ 154819 h 599924"/>
                <a:gd name="connsiteX8" fmla="*/ 418495 w 1303867"/>
                <a:gd name="connsiteY8" fmla="*/ 169333 h 599924"/>
                <a:gd name="connsiteX9" fmla="*/ 454781 w 1303867"/>
                <a:gd name="connsiteY9" fmla="*/ 142724 h 599924"/>
                <a:gd name="connsiteX10" fmla="*/ 459619 w 1303867"/>
                <a:gd name="connsiteY10" fmla="*/ 125791 h 599924"/>
                <a:gd name="connsiteX11" fmla="*/ 481390 w 1303867"/>
                <a:gd name="connsiteY11" fmla="*/ 125791 h 599924"/>
                <a:gd name="connsiteX12" fmla="*/ 508000 w 1303867"/>
                <a:gd name="connsiteY12" fmla="*/ 89505 h 599924"/>
                <a:gd name="connsiteX13" fmla="*/ 510419 w 1303867"/>
                <a:gd name="connsiteY13" fmla="*/ 67733 h 599924"/>
                <a:gd name="connsiteX14" fmla="*/ 539448 w 1303867"/>
                <a:gd name="connsiteY14" fmla="*/ 48381 h 599924"/>
                <a:gd name="connsiteX15" fmla="*/ 544286 w 1303867"/>
                <a:gd name="connsiteY15" fmla="*/ 26610 h 599924"/>
                <a:gd name="connsiteX16" fmla="*/ 563638 w 1303867"/>
                <a:gd name="connsiteY16" fmla="*/ 9676 h 599924"/>
                <a:gd name="connsiteX17" fmla="*/ 563638 w 1303867"/>
                <a:gd name="connsiteY17" fmla="*/ 9676 h 599924"/>
                <a:gd name="connsiteX18" fmla="*/ 602343 w 1303867"/>
                <a:gd name="connsiteY18" fmla="*/ 0 h 599924"/>
                <a:gd name="connsiteX19" fmla="*/ 612019 w 1303867"/>
                <a:gd name="connsiteY19" fmla="*/ 12095 h 599924"/>
                <a:gd name="connsiteX20" fmla="*/ 612019 w 1303867"/>
                <a:gd name="connsiteY20" fmla="*/ 29029 h 599924"/>
                <a:gd name="connsiteX21" fmla="*/ 653143 w 1303867"/>
                <a:gd name="connsiteY21" fmla="*/ 29029 h 599924"/>
                <a:gd name="connsiteX22" fmla="*/ 662819 w 1303867"/>
                <a:gd name="connsiteY22" fmla="*/ 14514 h 599924"/>
                <a:gd name="connsiteX23" fmla="*/ 665238 w 1303867"/>
                <a:gd name="connsiteY23" fmla="*/ 0 h 599924"/>
                <a:gd name="connsiteX24" fmla="*/ 691848 w 1303867"/>
                <a:gd name="connsiteY24" fmla="*/ 2419 h 599924"/>
                <a:gd name="connsiteX25" fmla="*/ 1303867 w 1303867"/>
                <a:gd name="connsiteY25" fmla="*/ 544286 h 599924"/>
                <a:gd name="connsiteX26" fmla="*/ 0 w 1303867"/>
                <a:gd name="connsiteY26" fmla="*/ 599924 h 599924"/>
                <a:gd name="connsiteX27" fmla="*/ 179009 w 1303867"/>
                <a:gd name="connsiteY27" fmla="*/ 140305 h 599924"/>
                <a:gd name="connsiteX0" fmla="*/ 179009 w 1303867"/>
                <a:gd name="connsiteY0" fmla="*/ 140305 h 599924"/>
                <a:gd name="connsiteX1" fmla="*/ 287867 w 1303867"/>
                <a:gd name="connsiteY1" fmla="*/ 142724 h 599924"/>
                <a:gd name="connsiteX2" fmla="*/ 324152 w 1303867"/>
                <a:gd name="connsiteY2" fmla="*/ 154819 h 599924"/>
                <a:gd name="connsiteX3" fmla="*/ 309638 w 1303867"/>
                <a:gd name="connsiteY3" fmla="*/ 179010 h 599924"/>
                <a:gd name="connsiteX4" fmla="*/ 343504 w 1303867"/>
                <a:gd name="connsiteY4" fmla="*/ 188686 h 599924"/>
                <a:gd name="connsiteX5" fmla="*/ 350762 w 1303867"/>
                <a:gd name="connsiteY5" fmla="*/ 212876 h 599924"/>
                <a:gd name="connsiteX6" fmla="*/ 396724 w 1303867"/>
                <a:gd name="connsiteY6" fmla="*/ 181429 h 599924"/>
                <a:gd name="connsiteX7" fmla="*/ 374952 w 1303867"/>
                <a:gd name="connsiteY7" fmla="*/ 154819 h 599924"/>
                <a:gd name="connsiteX8" fmla="*/ 418495 w 1303867"/>
                <a:gd name="connsiteY8" fmla="*/ 169333 h 599924"/>
                <a:gd name="connsiteX9" fmla="*/ 454781 w 1303867"/>
                <a:gd name="connsiteY9" fmla="*/ 142724 h 599924"/>
                <a:gd name="connsiteX10" fmla="*/ 459619 w 1303867"/>
                <a:gd name="connsiteY10" fmla="*/ 125791 h 599924"/>
                <a:gd name="connsiteX11" fmla="*/ 481390 w 1303867"/>
                <a:gd name="connsiteY11" fmla="*/ 125791 h 599924"/>
                <a:gd name="connsiteX12" fmla="*/ 508000 w 1303867"/>
                <a:gd name="connsiteY12" fmla="*/ 89505 h 599924"/>
                <a:gd name="connsiteX13" fmla="*/ 510419 w 1303867"/>
                <a:gd name="connsiteY13" fmla="*/ 67733 h 599924"/>
                <a:gd name="connsiteX14" fmla="*/ 539448 w 1303867"/>
                <a:gd name="connsiteY14" fmla="*/ 48381 h 599924"/>
                <a:gd name="connsiteX15" fmla="*/ 544286 w 1303867"/>
                <a:gd name="connsiteY15" fmla="*/ 26610 h 599924"/>
                <a:gd name="connsiteX16" fmla="*/ 563638 w 1303867"/>
                <a:gd name="connsiteY16" fmla="*/ 9676 h 599924"/>
                <a:gd name="connsiteX17" fmla="*/ 563638 w 1303867"/>
                <a:gd name="connsiteY17" fmla="*/ 9676 h 599924"/>
                <a:gd name="connsiteX18" fmla="*/ 602343 w 1303867"/>
                <a:gd name="connsiteY18" fmla="*/ 0 h 599924"/>
                <a:gd name="connsiteX19" fmla="*/ 612019 w 1303867"/>
                <a:gd name="connsiteY19" fmla="*/ 12095 h 599924"/>
                <a:gd name="connsiteX20" fmla="*/ 612019 w 1303867"/>
                <a:gd name="connsiteY20" fmla="*/ 29029 h 599924"/>
                <a:gd name="connsiteX21" fmla="*/ 653143 w 1303867"/>
                <a:gd name="connsiteY21" fmla="*/ 29029 h 599924"/>
                <a:gd name="connsiteX22" fmla="*/ 662819 w 1303867"/>
                <a:gd name="connsiteY22" fmla="*/ 14514 h 599924"/>
                <a:gd name="connsiteX23" fmla="*/ 665238 w 1303867"/>
                <a:gd name="connsiteY23" fmla="*/ 0 h 599924"/>
                <a:gd name="connsiteX24" fmla="*/ 691848 w 1303867"/>
                <a:gd name="connsiteY24" fmla="*/ 2419 h 599924"/>
                <a:gd name="connsiteX25" fmla="*/ 1303867 w 1303867"/>
                <a:gd name="connsiteY25" fmla="*/ 544286 h 599924"/>
                <a:gd name="connsiteX26" fmla="*/ 0 w 1303867"/>
                <a:gd name="connsiteY26" fmla="*/ 599924 h 599924"/>
                <a:gd name="connsiteX27" fmla="*/ 179009 w 1303867"/>
                <a:gd name="connsiteY27" fmla="*/ 140305 h 599924"/>
                <a:gd name="connsiteX0" fmla="*/ 179009 w 1303867"/>
                <a:gd name="connsiteY0" fmla="*/ 140305 h 599924"/>
                <a:gd name="connsiteX1" fmla="*/ 287867 w 1303867"/>
                <a:gd name="connsiteY1" fmla="*/ 142724 h 599924"/>
                <a:gd name="connsiteX2" fmla="*/ 324152 w 1303867"/>
                <a:gd name="connsiteY2" fmla="*/ 154819 h 599924"/>
                <a:gd name="connsiteX3" fmla="*/ 309638 w 1303867"/>
                <a:gd name="connsiteY3" fmla="*/ 179010 h 599924"/>
                <a:gd name="connsiteX4" fmla="*/ 343504 w 1303867"/>
                <a:gd name="connsiteY4" fmla="*/ 188686 h 599924"/>
                <a:gd name="connsiteX5" fmla="*/ 350762 w 1303867"/>
                <a:gd name="connsiteY5" fmla="*/ 212876 h 599924"/>
                <a:gd name="connsiteX6" fmla="*/ 387047 w 1303867"/>
                <a:gd name="connsiteY6" fmla="*/ 179010 h 599924"/>
                <a:gd name="connsiteX7" fmla="*/ 374952 w 1303867"/>
                <a:gd name="connsiteY7" fmla="*/ 154819 h 599924"/>
                <a:gd name="connsiteX8" fmla="*/ 418495 w 1303867"/>
                <a:gd name="connsiteY8" fmla="*/ 169333 h 599924"/>
                <a:gd name="connsiteX9" fmla="*/ 454781 w 1303867"/>
                <a:gd name="connsiteY9" fmla="*/ 142724 h 599924"/>
                <a:gd name="connsiteX10" fmla="*/ 459619 w 1303867"/>
                <a:gd name="connsiteY10" fmla="*/ 125791 h 599924"/>
                <a:gd name="connsiteX11" fmla="*/ 481390 w 1303867"/>
                <a:gd name="connsiteY11" fmla="*/ 125791 h 599924"/>
                <a:gd name="connsiteX12" fmla="*/ 508000 w 1303867"/>
                <a:gd name="connsiteY12" fmla="*/ 89505 h 599924"/>
                <a:gd name="connsiteX13" fmla="*/ 510419 w 1303867"/>
                <a:gd name="connsiteY13" fmla="*/ 67733 h 599924"/>
                <a:gd name="connsiteX14" fmla="*/ 539448 w 1303867"/>
                <a:gd name="connsiteY14" fmla="*/ 48381 h 599924"/>
                <a:gd name="connsiteX15" fmla="*/ 544286 w 1303867"/>
                <a:gd name="connsiteY15" fmla="*/ 26610 h 599924"/>
                <a:gd name="connsiteX16" fmla="*/ 563638 w 1303867"/>
                <a:gd name="connsiteY16" fmla="*/ 9676 h 599924"/>
                <a:gd name="connsiteX17" fmla="*/ 563638 w 1303867"/>
                <a:gd name="connsiteY17" fmla="*/ 9676 h 599924"/>
                <a:gd name="connsiteX18" fmla="*/ 602343 w 1303867"/>
                <a:gd name="connsiteY18" fmla="*/ 0 h 599924"/>
                <a:gd name="connsiteX19" fmla="*/ 612019 w 1303867"/>
                <a:gd name="connsiteY19" fmla="*/ 12095 h 599924"/>
                <a:gd name="connsiteX20" fmla="*/ 612019 w 1303867"/>
                <a:gd name="connsiteY20" fmla="*/ 29029 h 599924"/>
                <a:gd name="connsiteX21" fmla="*/ 653143 w 1303867"/>
                <a:gd name="connsiteY21" fmla="*/ 29029 h 599924"/>
                <a:gd name="connsiteX22" fmla="*/ 662819 w 1303867"/>
                <a:gd name="connsiteY22" fmla="*/ 14514 h 599924"/>
                <a:gd name="connsiteX23" fmla="*/ 665238 w 1303867"/>
                <a:gd name="connsiteY23" fmla="*/ 0 h 599924"/>
                <a:gd name="connsiteX24" fmla="*/ 691848 w 1303867"/>
                <a:gd name="connsiteY24" fmla="*/ 2419 h 599924"/>
                <a:gd name="connsiteX25" fmla="*/ 1303867 w 1303867"/>
                <a:gd name="connsiteY25" fmla="*/ 544286 h 599924"/>
                <a:gd name="connsiteX26" fmla="*/ 0 w 1303867"/>
                <a:gd name="connsiteY26" fmla="*/ 599924 h 599924"/>
                <a:gd name="connsiteX27" fmla="*/ 179009 w 1303867"/>
                <a:gd name="connsiteY27" fmla="*/ 140305 h 599924"/>
                <a:gd name="connsiteX0" fmla="*/ 179009 w 1303867"/>
                <a:gd name="connsiteY0" fmla="*/ 140305 h 599924"/>
                <a:gd name="connsiteX1" fmla="*/ 287867 w 1303867"/>
                <a:gd name="connsiteY1" fmla="*/ 142724 h 599924"/>
                <a:gd name="connsiteX2" fmla="*/ 324152 w 1303867"/>
                <a:gd name="connsiteY2" fmla="*/ 154819 h 599924"/>
                <a:gd name="connsiteX3" fmla="*/ 326571 w 1303867"/>
                <a:gd name="connsiteY3" fmla="*/ 179010 h 599924"/>
                <a:gd name="connsiteX4" fmla="*/ 343504 w 1303867"/>
                <a:gd name="connsiteY4" fmla="*/ 188686 h 599924"/>
                <a:gd name="connsiteX5" fmla="*/ 350762 w 1303867"/>
                <a:gd name="connsiteY5" fmla="*/ 212876 h 599924"/>
                <a:gd name="connsiteX6" fmla="*/ 387047 w 1303867"/>
                <a:gd name="connsiteY6" fmla="*/ 179010 h 599924"/>
                <a:gd name="connsiteX7" fmla="*/ 374952 w 1303867"/>
                <a:gd name="connsiteY7" fmla="*/ 154819 h 599924"/>
                <a:gd name="connsiteX8" fmla="*/ 418495 w 1303867"/>
                <a:gd name="connsiteY8" fmla="*/ 169333 h 599924"/>
                <a:gd name="connsiteX9" fmla="*/ 454781 w 1303867"/>
                <a:gd name="connsiteY9" fmla="*/ 142724 h 599924"/>
                <a:gd name="connsiteX10" fmla="*/ 459619 w 1303867"/>
                <a:gd name="connsiteY10" fmla="*/ 125791 h 599924"/>
                <a:gd name="connsiteX11" fmla="*/ 481390 w 1303867"/>
                <a:gd name="connsiteY11" fmla="*/ 125791 h 599924"/>
                <a:gd name="connsiteX12" fmla="*/ 508000 w 1303867"/>
                <a:gd name="connsiteY12" fmla="*/ 89505 h 599924"/>
                <a:gd name="connsiteX13" fmla="*/ 510419 w 1303867"/>
                <a:gd name="connsiteY13" fmla="*/ 67733 h 599924"/>
                <a:gd name="connsiteX14" fmla="*/ 539448 w 1303867"/>
                <a:gd name="connsiteY14" fmla="*/ 48381 h 599924"/>
                <a:gd name="connsiteX15" fmla="*/ 544286 w 1303867"/>
                <a:gd name="connsiteY15" fmla="*/ 26610 h 599924"/>
                <a:gd name="connsiteX16" fmla="*/ 563638 w 1303867"/>
                <a:gd name="connsiteY16" fmla="*/ 9676 h 599924"/>
                <a:gd name="connsiteX17" fmla="*/ 563638 w 1303867"/>
                <a:gd name="connsiteY17" fmla="*/ 9676 h 599924"/>
                <a:gd name="connsiteX18" fmla="*/ 602343 w 1303867"/>
                <a:gd name="connsiteY18" fmla="*/ 0 h 599924"/>
                <a:gd name="connsiteX19" fmla="*/ 612019 w 1303867"/>
                <a:gd name="connsiteY19" fmla="*/ 12095 h 599924"/>
                <a:gd name="connsiteX20" fmla="*/ 612019 w 1303867"/>
                <a:gd name="connsiteY20" fmla="*/ 29029 h 599924"/>
                <a:gd name="connsiteX21" fmla="*/ 653143 w 1303867"/>
                <a:gd name="connsiteY21" fmla="*/ 29029 h 599924"/>
                <a:gd name="connsiteX22" fmla="*/ 662819 w 1303867"/>
                <a:gd name="connsiteY22" fmla="*/ 14514 h 599924"/>
                <a:gd name="connsiteX23" fmla="*/ 665238 w 1303867"/>
                <a:gd name="connsiteY23" fmla="*/ 0 h 599924"/>
                <a:gd name="connsiteX24" fmla="*/ 691848 w 1303867"/>
                <a:gd name="connsiteY24" fmla="*/ 2419 h 599924"/>
                <a:gd name="connsiteX25" fmla="*/ 1303867 w 1303867"/>
                <a:gd name="connsiteY25" fmla="*/ 544286 h 599924"/>
                <a:gd name="connsiteX26" fmla="*/ 0 w 1303867"/>
                <a:gd name="connsiteY26" fmla="*/ 599924 h 599924"/>
                <a:gd name="connsiteX27" fmla="*/ 179009 w 1303867"/>
                <a:gd name="connsiteY27" fmla="*/ 140305 h 599924"/>
                <a:gd name="connsiteX0" fmla="*/ 179009 w 1303867"/>
                <a:gd name="connsiteY0" fmla="*/ 140305 h 599924"/>
                <a:gd name="connsiteX1" fmla="*/ 287867 w 1303867"/>
                <a:gd name="connsiteY1" fmla="*/ 142724 h 599924"/>
                <a:gd name="connsiteX2" fmla="*/ 324152 w 1303867"/>
                <a:gd name="connsiteY2" fmla="*/ 154819 h 599924"/>
                <a:gd name="connsiteX3" fmla="*/ 326571 w 1303867"/>
                <a:gd name="connsiteY3" fmla="*/ 179010 h 599924"/>
                <a:gd name="connsiteX4" fmla="*/ 343504 w 1303867"/>
                <a:gd name="connsiteY4" fmla="*/ 188686 h 599924"/>
                <a:gd name="connsiteX5" fmla="*/ 350762 w 1303867"/>
                <a:gd name="connsiteY5" fmla="*/ 212876 h 599924"/>
                <a:gd name="connsiteX6" fmla="*/ 387047 w 1303867"/>
                <a:gd name="connsiteY6" fmla="*/ 179010 h 599924"/>
                <a:gd name="connsiteX7" fmla="*/ 374952 w 1303867"/>
                <a:gd name="connsiteY7" fmla="*/ 154819 h 599924"/>
                <a:gd name="connsiteX8" fmla="*/ 418495 w 1303867"/>
                <a:gd name="connsiteY8" fmla="*/ 169333 h 599924"/>
                <a:gd name="connsiteX9" fmla="*/ 454781 w 1303867"/>
                <a:gd name="connsiteY9" fmla="*/ 142724 h 599924"/>
                <a:gd name="connsiteX10" fmla="*/ 459619 w 1303867"/>
                <a:gd name="connsiteY10" fmla="*/ 125791 h 599924"/>
                <a:gd name="connsiteX11" fmla="*/ 481390 w 1303867"/>
                <a:gd name="connsiteY11" fmla="*/ 125791 h 599924"/>
                <a:gd name="connsiteX12" fmla="*/ 508000 w 1303867"/>
                <a:gd name="connsiteY12" fmla="*/ 89505 h 599924"/>
                <a:gd name="connsiteX13" fmla="*/ 510419 w 1303867"/>
                <a:gd name="connsiteY13" fmla="*/ 67733 h 599924"/>
                <a:gd name="connsiteX14" fmla="*/ 539448 w 1303867"/>
                <a:gd name="connsiteY14" fmla="*/ 48381 h 599924"/>
                <a:gd name="connsiteX15" fmla="*/ 539447 w 1303867"/>
                <a:gd name="connsiteY15" fmla="*/ 19352 h 599924"/>
                <a:gd name="connsiteX16" fmla="*/ 563638 w 1303867"/>
                <a:gd name="connsiteY16" fmla="*/ 9676 h 599924"/>
                <a:gd name="connsiteX17" fmla="*/ 563638 w 1303867"/>
                <a:gd name="connsiteY17" fmla="*/ 9676 h 599924"/>
                <a:gd name="connsiteX18" fmla="*/ 602343 w 1303867"/>
                <a:gd name="connsiteY18" fmla="*/ 0 h 599924"/>
                <a:gd name="connsiteX19" fmla="*/ 612019 w 1303867"/>
                <a:gd name="connsiteY19" fmla="*/ 12095 h 599924"/>
                <a:gd name="connsiteX20" fmla="*/ 612019 w 1303867"/>
                <a:gd name="connsiteY20" fmla="*/ 29029 h 599924"/>
                <a:gd name="connsiteX21" fmla="*/ 653143 w 1303867"/>
                <a:gd name="connsiteY21" fmla="*/ 29029 h 599924"/>
                <a:gd name="connsiteX22" fmla="*/ 662819 w 1303867"/>
                <a:gd name="connsiteY22" fmla="*/ 14514 h 599924"/>
                <a:gd name="connsiteX23" fmla="*/ 665238 w 1303867"/>
                <a:gd name="connsiteY23" fmla="*/ 0 h 599924"/>
                <a:gd name="connsiteX24" fmla="*/ 691848 w 1303867"/>
                <a:gd name="connsiteY24" fmla="*/ 2419 h 599924"/>
                <a:gd name="connsiteX25" fmla="*/ 1303867 w 1303867"/>
                <a:gd name="connsiteY25" fmla="*/ 544286 h 599924"/>
                <a:gd name="connsiteX26" fmla="*/ 0 w 1303867"/>
                <a:gd name="connsiteY26" fmla="*/ 599924 h 599924"/>
                <a:gd name="connsiteX27" fmla="*/ 179009 w 1303867"/>
                <a:gd name="connsiteY27" fmla="*/ 140305 h 599924"/>
                <a:gd name="connsiteX0" fmla="*/ 179009 w 1303867"/>
                <a:gd name="connsiteY0" fmla="*/ 140305 h 797728"/>
                <a:gd name="connsiteX1" fmla="*/ 287867 w 1303867"/>
                <a:gd name="connsiteY1" fmla="*/ 142724 h 797728"/>
                <a:gd name="connsiteX2" fmla="*/ 324152 w 1303867"/>
                <a:gd name="connsiteY2" fmla="*/ 154819 h 797728"/>
                <a:gd name="connsiteX3" fmla="*/ 326571 w 1303867"/>
                <a:gd name="connsiteY3" fmla="*/ 179010 h 797728"/>
                <a:gd name="connsiteX4" fmla="*/ 343504 w 1303867"/>
                <a:gd name="connsiteY4" fmla="*/ 188686 h 797728"/>
                <a:gd name="connsiteX5" fmla="*/ 350762 w 1303867"/>
                <a:gd name="connsiteY5" fmla="*/ 212876 h 797728"/>
                <a:gd name="connsiteX6" fmla="*/ 387047 w 1303867"/>
                <a:gd name="connsiteY6" fmla="*/ 179010 h 797728"/>
                <a:gd name="connsiteX7" fmla="*/ 374952 w 1303867"/>
                <a:gd name="connsiteY7" fmla="*/ 154819 h 797728"/>
                <a:gd name="connsiteX8" fmla="*/ 418495 w 1303867"/>
                <a:gd name="connsiteY8" fmla="*/ 169333 h 797728"/>
                <a:gd name="connsiteX9" fmla="*/ 454781 w 1303867"/>
                <a:gd name="connsiteY9" fmla="*/ 142724 h 797728"/>
                <a:gd name="connsiteX10" fmla="*/ 459619 w 1303867"/>
                <a:gd name="connsiteY10" fmla="*/ 125791 h 797728"/>
                <a:gd name="connsiteX11" fmla="*/ 481390 w 1303867"/>
                <a:gd name="connsiteY11" fmla="*/ 125791 h 797728"/>
                <a:gd name="connsiteX12" fmla="*/ 508000 w 1303867"/>
                <a:gd name="connsiteY12" fmla="*/ 89505 h 797728"/>
                <a:gd name="connsiteX13" fmla="*/ 510419 w 1303867"/>
                <a:gd name="connsiteY13" fmla="*/ 67733 h 797728"/>
                <a:gd name="connsiteX14" fmla="*/ 539448 w 1303867"/>
                <a:gd name="connsiteY14" fmla="*/ 48381 h 797728"/>
                <a:gd name="connsiteX15" fmla="*/ 539447 w 1303867"/>
                <a:gd name="connsiteY15" fmla="*/ 19352 h 797728"/>
                <a:gd name="connsiteX16" fmla="*/ 563638 w 1303867"/>
                <a:gd name="connsiteY16" fmla="*/ 9676 h 797728"/>
                <a:gd name="connsiteX17" fmla="*/ 563638 w 1303867"/>
                <a:gd name="connsiteY17" fmla="*/ 9676 h 797728"/>
                <a:gd name="connsiteX18" fmla="*/ 602343 w 1303867"/>
                <a:gd name="connsiteY18" fmla="*/ 0 h 797728"/>
                <a:gd name="connsiteX19" fmla="*/ 612019 w 1303867"/>
                <a:gd name="connsiteY19" fmla="*/ 12095 h 797728"/>
                <a:gd name="connsiteX20" fmla="*/ 612019 w 1303867"/>
                <a:gd name="connsiteY20" fmla="*/ 29029 h 797728"/>
                <a:gd name="connsiteX21" fmla="*/ 653143 w 1303867"/>
                <a:gd name="connsiteY21" fmla="*/ 29029 h 797728"/>
                <a:gd name="connsiteX22" fmla="*/ 662819 w 1303867"/>
                <a:gd name="connsiteY22" fmla="*/ 14514 h 797728"/>
                <a:gd name="connsiteX23" fmla="*/ 665238 w 1303867"/>
                <a:gd name="connsiteY23" fmla="*/ 0 h 797728"/>
                <a:gd name="connsiteX24" fmla="*/ 691848 w 1303867"/>
                <a:gd name="connsiteY24" fmla="*/ 2419 h 797728"/>
                <a:gd name="connsiteX25" fmla="*/ 1303867 w 1303867"/>
                <a:gd name="connsiteY25" fmla="*/ 544286 h 797728"/>
                <a:gd name="connsiteX26" fmla="*/ 133792 w 1303867"/>
                <a:gd name="connsiteY26" fmla="*/ 797728 h 797728"/>
                <a:gd name="connsiteX27" fmla="*/ 0 w 1303867"/>
                <a:gd name="connsiteY27" fmla="*/ 599924 h 797728"/>
                <a:gd name="connsiteX28" fmla="*/ 179009 w 1303867"/>
                <a:gd name="connsiteY28" fmla="*/ 140305 h 797728"/>
                <a:gd name="connsiteX0" fmla="*/ 179009 w 1309612"/>
                <a:gd name="connsiteY0" fmla="*/ 140305 h 915821"/>
                <a:gd name="connsiteX1" fmla="*/ 287867 w 1309612"/>
                <a:gd name="connsiteY1" fmla="*/ 142724 h 915821"/>
                <a:gd name="connsiteX2" fmla="*/ 324152 w 1309612"/>
                <a:gd name="connsiteY2" fmla="*/ 154819 h 915821"/>
                <a:gd name="connsiteX3" fmla="*/ 326571 w 1309612"/>
                <a:gd name="connsiteY3" fmla="*/ 179010 h 915821"/>
                <a:gd name="connsiteX4" fmla="*/ 343504 w 1309612"/>
                <a:gd name="connsiteY4" fmla="*/ 188686 h 915821"/>
                <a:gd name="connsiteX5" fmla="*/ 350762 w 1309612"/>
                <a:gd name="connsiteY5" fmla="*/ 212876 h 915821"/>
                <a:gd name="connsiteX6" fmla="*/ 387047 w 1309612"/>
                <a:gd name="connsiteY6" fmla="*/ 179010 h 915821"/>
                <a:gd name="connsiteX7" fmla="*/ 374952 w 1309612"/>
                <a:gd name="connsiteY7" fmla="*/ 154819 h 915821"/>
                <a:gd name="connsiteX8" fmla="*/ 418495 w 1309612"/>
                <a:gd name="connsiteY8" fmla="*/ 169333 h 915821"/>
                <a:gd name="connsiteX9" fmla="*/ 454781 w 1309612"/>
                <a:gd name="connsiteY9" fmla="*/ 142724 h 915821"/>
                <a:gd name="connsiteX10" fmla="*/ 459619 w 1309612"/>
                <a:gd name="connsiteY10" fmla="*/ 125791 h 915821"/>
                <a:gd name="connsiteX11" fmla="*/ 481390 w 1309612"/>
                <a:gd name="connsiteY11" fmla="*/ 125791 h 915821"/>
                <a:gd name="connsiteX12" fmla="*/ 508000 w 1309612"/>
                <a:gd name="connsiteY12" fmla="*/ 89505 h 915821"/>
                <a:gd name="connsiteX13" fmla="*/ 510419 w 1309612"/>
                <a:gd name="connsiteY13" fmla="*/ 67733 h 915821"/>
                <a:gd name="connsiteX14" fmla="*/ 539448 w 1309612"/>
                <a:gd name="connsiteY14" fmla="*/ 48381 h 915821"/>
                <a:gd name="connsiteX15" fmla="*/ 539447 w 1309612"/>
                <a:gd name="connsiteY15" fmla="*/ 19352 h 915821"/>
                <a:gd name="connsiteX16" fmla="*/ 563638 w 1309612"/>
                <a:gd name="connsiteY16" fmla="*/ 9676 h 915821"/>
                <a:gd name="connsiteX17" fmla="*/ 563638 w 1309612"/>
                <a:gd name="connsiteY17" fmla="*/ 9676 h 915821"/>
                <a:gd name="connsiteX18" fmla="*/ 602343 w 1309612"/>
                <a:gd name="connsiteY18" fmla="*/ 0 h 915821"/>
                <a:gd name="connsiteX19" fmla="*/ 612019 w 1309612"/>
                <a:gd name="connsiteY19" fmla="*/ 12095 h 915821"/>
                <a:gd name="connsiteX20" fmla="*/ 612019 w 1309612"/>
                <a:gd name="connsiteY20" fmla="*/ 29029 h 915821"/>
                <a:gd name="connsiteX21" fmla="*/ 653143 w 1309612"/>
                <a:gd name="connsiteY21" fmla="*/ 29029 h 915821"/>
                <a:gd name="connsiteX22" fmla="*/ 662819 w 1309612"/>
                <a:gd name="connsiteY22" fmla="*/ 14514 h 915821"/>
                <a:gd name="connsiteX23" fmla="*/ 665238 w 1309612"/>
                <a:gd name="connsiteY23" fmla="*/ 0 h 915821"/>
                <a:gd name="connsiteX24" fmla="*/ 691848 w 1309612"/>
                <a:gd name="connsiteY24" fmla="*/ 2419 h 915821"/>
                <a:gd name="connsiteX25" fmla="*/ 1303867 w 1309612"/>
                <a:gd name="connsiteY25" fmla="*/ 544286 h 915821"/>
                <a:gd name="connsiteX26" fmla="*/ 1007998 w 1309612"/>
                <a:gd name="connsiteY26" fmla="*/ 908259 h 915821"/>
                <a:gd name="connsiteX27" fmla="*/ 133792 w 1309612"/>
                <a:gd name="connsiteY27" fmla="*/ 797728 h 915821"/>
                <a:gd name="connsiteX28" fmla="*/ 0 w 1309612"/>
                <a:gd name="connsiteY28" fmla="*/ 599924 h 915821"/>
                <a:gd name="connsiteX29" fmla="*/ 179009 w 1309612"/>
                <a:gd name="connsiteY29" fmla="*/ 140305 h 91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9612" h="915821">
                  <a:moveTo>
                    <a:pt x="179009" y="140305"/>
                  </a:moveTo>
                  <a:lnTo>
                    <a:pt x="287867" y="142724"/>
                  </a:lnTo>
                  <a:lnTo>
                    <a:pt x="324152" y="154819"/>
                  </a:lnTo>
                  <a:lnTo>
                    <a:pt x="326571" y="179010"/>
                  </a:lnTo>
                  <a:lnTo>
                    <a:pt x="343504" y="188686"/>
                  </a:lnTo>
                  <a:lnTo>
                    <a:pt x="350762" y="212876"/>
                  </a:lnTo>
                  <a:lnTo>
                    <a:pt x="387047" y="179010"/>
                  </a:lnTo>
                  <a:lnTo>
                    <a:pt x="374952" y="154819"/>
                  </a:lnTo>
                  <a:lnTo>
                    <a:pt x="418495" y="169333"/>
                  </a:lnTo>
                  <a:lnTo>
                    <a:pt x="454781" y="142724"/>
                  </a:lnTo>
                  <a:lnTo>
                    <a:pt x="459619" y="125791"/>
                  </a:lnTo>
                  <a:lnTo>
                    <a:pt x="481390" y="125791"/>
                  </a:lnTo>
                  <a:lnTo>
                    <a:pt x="508000" y="89505"/>
                  </a:lnTo>
                  <a:lnTo>
                    <a:pt x="510419" y="67733"/>
                  </a:lnTo>
                  <a:lnTo>
                    <a:pt x="539448" y="48381"/>
                  </a:lnTo>
                  <a:cubicBezTo>
                    <a:pt x="539448" y="38705"/>
                    <a:pt x="539447" y="29028"/>
                    <a:pt x="539447" y="19352"/>
                  </a:cubicBezTo>
                  <a:lnTo>
                    <a:pt x="563638" y="9676"/>
                  </a:lnTo>
                  <a:lnTo>
                    <a:pt x="563638" y="9676"/>
                  </a:lnTo>
                  <a:lnTo>
                    <a:pt x="602343" y="0"/>
                  </a:lnTo>
                  <a:lnTo>
                    <a:pt x="612019" y="12095"/>
                  </a:lnTo>
                  <a:lnTo>
                    <a:pt x="612019" y="29029"/>
                  </a:lnTo>
                  <a:lnTo>
                    <a:pt x="653143" y="29029"/>
                  </a:lnTo>
                  <a:lnTo>
                    <a:pt x="662819" y="14514"/>
                  </a:lnTo>
                  <a:lnTo>
                    <a:pt x="665238" y="0"/>
                  </a:lnTo>
                  <a:lnTo>
                    <a:pt x="691848" y="2419"/>
                  </a:lnTo>
                  <a:lnTo>
                    <a:pt x="1303867" y="544286"/>
                  </a:lnTo>
                  <a:cubicBezTo>
                    <a:pt x="1339811" y="648367"/>
                    <a:pt x="1203010" y="866019"/>
                    <a:pt x="1007998" y="908259"/>
                  </a:cubicBezTo>
                  <a:cubicBezTo>
                    <a:pt x="812986" y="950499"/>
                    <a:pt x="285044" y="802225"/>
                    <a:pt x="133792" y="797728"/>
                  </a:cubicBezTo>
                  <a:lnTo>
                    <a:pt x="0" y="599924"/>
                  </a:lnTo>
                  <a:lnTo>
                    <a:pt x="179009" y="140305"/>
                  </a:lnTo>
                  <a:close/>
                </a:path>
              </a:pathLst>
            </a:custGeom>
            <a:solidFill>
              <a:schemeClr val="bg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1" name="Rechteraccolade 40">
            <a:extLst>
              <a:ext uri="{FF2B5EF4-FFF2-40B4-BE49-F238E27FC236}">
                <a16:creationId xmlns:a16="http://schemas.microsoft.com/office/drawing/2014/main" id="{253BC2C7-2604-A14C-89A9-6E852C0A7F3D}"/>
              </a:ext>
            </a:extLst>
          </p:cNvPr>
          <p:cNvSpPr/>
          <p:nvPr/>
        </p:nvSpPr>
        <p:spPr>
          <a:xfrm rot="16200000">
            <a:off x="6702810" y="2171710"/>
            <a:ext cx="252892" cy="3002440"/>
          </a:xfrm>
          <a:prstGeom prst="rightBrace">
            <a:avLst>
              <a:gd name="adj1" fmla="val 0"/>
              <a:gd name="adj2" fmla="val 49238"/>
            </a:avLst>
          </a:prstGeom>
          <a:ln w="38100">
            <a:solidFill>
              <a:srgbClr val="0093D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42" name="Tekstvak 41">
            <a:extLst>
              <a:ext uri="{FF2B5EF4-FFF2-40B4-BE49-F238E27FC236}">
                <a16:creationId xmlns:a16="http://schemas.microsoft.com/office/drawing/2014/main" id="{B20E070A-3EEF-4781-1959-1C0D51F8EF8D}"/>
              </a:ext>
            </a:extLst>
          </p:cNvPr>
          <p:cNvSpPr txBox="1"/>
          <p:nvPr/>
        </p:nvSpPr>
        <p:spPr>
          <a:xfrm>
            <a:off x="2369121" y="3337155"/>
            <a:ext cx="2920103" cy="738664"/>
          </a:xfrm>
          <a:prstGeom prst="rect">
            <a:avLst/>
          </a:prstGeom>
          <a:noFill/>
        </p:spPr>
        <p:txBody>
          <a:bodyPr wrap="square" lIns="91440" tIns="45720" rIns="91440" bIns="45720" anchor="t">
            <a:spAutoFit/>
          </a:bodyPr>
          <a:lstStyle/>
          <a:p>
            <a:pPr algn="ctr"/>
            <a:r>
              <a:rPr lang="nl-NL" sz="1400">
                <a:latin typeface="Century Gothic"/>
              </a:rPr>
              <a:t>PNH</a:t>
            </a:r>
            <a:endParaRPr lang="nl-NL" sz="1400">
              <a:latin typeface="Century Gothic"/>
              <a:cs typeface="Calibri"/>
            </a:endParaRPr>
          </a:p>
          <a:p>
            <a:pPr algn="ctr"/>
            <a:r>
              <a:rPr lang="nl-NL" sz="1400">
                <a:latin typeface="Century Gothic"/>
              </a:rPr>
              <a:t>Woningbouw-</a:t>
            </a:r>
            <a:endParaRPr lang="nl-NL" sz="1400">
              <a:latin typeface="Century Gothic"/>
              <a:cs typeface="Calibri"/>
            </a:endParaRPr>
          </a:p>
          <a:p>
            <a:pPr algn="ctr"/>
            <a:r>
              <a:rPr lang="nl-NL" sz="1400">
                <a:latin typeface="Century Gothic"/>
              </a:rPr>
              <a:t>afspraken</a:t>
            </a:r>
            <a:endParaRPr lang="nl-NL" sz="1400">
              <a:latin typeface="Century Gothic"/>
              <a:cs typeface="Calibri"/>
            </a:endParaRPr>
          </a:p>
        </p:txBody>
      </p:sp>
      <p:sp>
        <p:nvSpPr>
          <p:cNvPr id="43" name="Tekstvak 42">
            <a:extLst>
              <a:ext uri="{FF2B5EF4-FFF2-40B4-BE49-F238E27FC236}">
                <a16:creationId xmlns:a16="http://schemas.microsoft.com/office/drawing/2014/main" id="{1716F6CC-B356-6E31-2F25-E3AFB6514ECF}"/>
              </a:ext>
            </a:extLst>
          </p:cNvPr>
          <p:cNvSpPr txBox="1"/>
          <p:nvPr/>
        </p:nvSpPr>
        <p:spPr>
          <a:xfrm>
            <a:off x="5395608" y="3124438"/>
            <a:ext cx="2646565" cy="307777"/>
          </a:xfrm>
          <a:prstGeom prst="rect">
            <a:avLst/>
          </a:prstGeom>
          <a:noFill/>
        </p:spPr>
        <p:txBody>
          <a:bodyPr wrap="square" lIns="91440" tIns="45720" rIns="91440" bIns="45720" anchor="t">
            <a:spAutoFit/>
          </a:bodyPr>
          <a:lstStyle/>
          <a:p>
            <a:pPr algn="ctr"/>
            <a:r>
              <a:rPr lang="nl-NL" sz="1400">
                <a:latin typeface="Century Gothic"/>
              </a:rPr>
              <a:t>Woondeal NHN</a:t>
            </a:r>
            <a:endParaRPr lang="nl-NL" sz="1400">
              <a:latin typeface="Century Gothic"/>
              <a:cs typeface="Calibri"/>
            </a:endParaRPr>
          </a:p>
        </p:txBody>
      </p:sp>
      <p:sp>
        <p:nvSpPr>
          <p:cNvPr id="44" name="Tekstvak 43">
            <a:extLst>
              <a:ext uri="{FF2B5EF4-FFF2-40B4-BE49-F238E27FC236}">
                <a16:creationId xmlns:a16="http://schemas.microsoft.com/office/drawing/2014/main" id="{1611E30B-C9EE-47C6-5A4A-F990B1FABA0F}"/>
              </a:ext>
            </a:extLst>
          </p:cNvPr>
          <p:cNvSpPr txBox="1"/>
          <p:nvPr/>
        </p:nvSpPr>
        <p:spPr>
          <a:xfrm>
            <a:off x="5096827" y="3760458"/>
            <a:ext cx="589392" cy="307777"/>
          </a:xfrm>
          <a:prstGeom prst="rect">
            <a:avLst/>
          </a:prstGeom>
          <a:noFill/>
        </p:spPr>
        <p:txBody>
          <a:bodyPr wrap="square">
            <a:spAutoFit/>
          </a:bodyPr>
          <a:lstStyle/>
          <a:p>
            <a:pPr algn="ctr"/>
            <a:r>
              <a:rPr lang="nl-NL" sz="1400"/>
              <a:t>1.0</a:t>
            </a:r>
          </a:p>
        </p:txBody>
      </p:sp>
      <p:sp>
        <p:nvSpPr>
          <p:cNvPr id="45" name="Tekstvak 44">
            <a:extLst>
              <a:ext uri="{FF2B5EF4-FFF2-40B4-BE49-F238E27FC236}">
                <a16:creationId xmlns:a16="http://schemas.microsoft.com/office/drawing/2014/main" id="{69C051C7-A5BA-BC67-9BDD-1D4555265302}"/>
              </a:ext>
            </a:extLst>
          </p:cNvPr>
          <p:cNvSpPr txBox="1"/>
          <p:nvPr/>
        </p:nvSpPr>
        <p:spPr>
          <a:xfrm>
            <a:off x="7612629" y="3758993"/>
            <a:ext cx="589392" cy="307777"/>
          </a:xfrm>
          <a:prstGeom prst="rect">
            <a:avLst/>
          </a:prstGeom>
          <a:noFill/>
        </p:spPr>
        <p:txBody>
          <a:bodyPr wrap="square">
            <a:spAutoFit/>
          </a:bodyPr>
          <a:lstStyle/>
          <a:p>
            <a:pPr algn="ctr"/>
            <a:r>
              <a:rPr lang="nl-NL" sz="1400"/>
              <a:t>2.0</a:t>
            </a:r>
          </a:p>
        </p:txBody>
      </p:sp>
      <p:sp>
        <p:nvSpPr>
          <p:cNvPr id="46" name="Tekstvak 45">
            <a:extLst>
              <a:ext uri="{FF2B5EF4-FFF2-40B4-BE49-F238E27FC236}">
                <a16:creationId xmlns:a16="http://schemas.microsoft.com/office/drawing/2014/main" id="{8360F2D7-5B7D-8CF5-B4AA-197E926F236A}"/>
              </a:ext>
            </a:extLst>
          </p:cNvPr>
          <p:cNvSpPr txBox="1"/>
          <p:nvPr/>
        </p:nvSpPr>
        <p:spPr>
          <a:xfrm>
            <a:off x="6231067" y="3788036"/>
            <a:ext cx="1138183" cy="276999"/>
          </a:xfrm>
          <a:prstGeom prst="rect">
            <a:avLst/>
          </a:prstGeom>
          <a:noFill/>
        </p:spPr>
        <p:txBody>
          <a:bodyPr wrap="square">
            <a:spAutoFit/>
          </a:bodyPr>
          <a:lstStyle/>
          <a:p>
            <a:pPr algn="ctr"/>
            <a:r>
              <a:rPr lang="nl-NL" sz="1200"/>
              <a:t>addendum</a:t>
            </a:r>
          </a:p>
        </p:txBody>
      </p:sp>
      <p:sp>
        <p:nvSpPr>
          <p:cNvPr id="47" name="Tekstvak 46">
            <a:extLst>
              <a:ext uri="{FF2B5EF4-FFF2-40B4-BE49-F238E27FC236}">
                <a16:creationId xmlns:a16="http://schemas.microsoft.com/office/drawing/2014/main" id="{ED9235A6-A4C3-CD3D-A5BA-D49EA3BDFED1}"/>
              </a:ext>
            </a:extLst>
          </p:cNvPr>
          <p:cNvSpPr txBox="1"/>
          <p:nvPr/>
        </p:nvSpPr>
        <p:spPr>
          <a:xfrm>
            <a:off x="5775961" y="5615336"/>
            <a:ext cx="2479179" cy="369332"/>
          </a:xfrm>
          <a:prstGeom prst="rect">
            <a:avLst/>
          </a:prstGeom>
          <a:noFill/>
        </p:spPr>
        <p:txBody>
          <a:bodyPr wrap="square" lIns="91440" tIns="45720" rIns="91440" bIns="45720" anchor="t">
            <a:spAutoFit/>
          </a:bodyPr>
          <a:lstStyle/>
          <a:p>
            <a:pPr algn="ctr"/>
            <a:r>
              <a:rPr lang="nl-NL" b="1" dirty="0">
                <a:latin typeface="Century Gothic"/>
              </a:rPr>
              <a:t> </a:t>
            </a:r>
            <a:r>
              <a:rPr lang="nl-NL" b="1">
                <a:solidFill>
                  <a:srgbClr val="E60000"/>
                </a:solidFill>
                <a:latin typeface="Century Gothic"/>
              </a:rPr>
              <a:t>42.500 (was 40.000)</a:t>
            </a:r>
            <a:endParaRPr lang="nl-NL">
              <a:solidFill>
                <a:srgbClr val="E60000"/>
              </a:solidFill>
              <a:latin typeface="Century Gothic"/>
            </a:endParaRPr>
          </a:p>
        </p:txBody>
      </p:sp>
      <p:sp>
        <p:nvSpPr>
          <p:cNvPr id="53" name="Tekstvak 52">
            <a:extLst>
              <a:ext uri="{FF2B5EF4-FFF2-40B4-BE49-F238E27FC236}">
                <a16:creationId xmlns:a16="http://schemas.microsoft.com/office/drawing/2014/main" id="{4051C223-492B-1E89-44A7-B91726FAEE0F}"/>
              </a:ext>
            </a:extLst>
          </p:cNvPr>
          <p:cNvSpPr txBox="1"/>
          <p:nvPr/>
        </p:nvSpPr>
        <p:spPr>
          <a:xfrm>
            <a:off x="8850770" y="3088777"/>
            <a:ext cx="2646565" cy="523220"/>
          </a:xfrm>
          <a:prstGeom prst="rect">
            <a:avLst/>
          </a:prstGeom>
          <a:noFill/>
        </p:spPr>
        <p:txBody>
          <a:bodyPr wrap="square" lIns="91440" tIns="45720" rIns="91440" bIns="45720" anchor="t">
            <a:spAutoFit/>
          </a:bodyPr>
          <a:lstStyle/>
          <a:p>
            <a:pPr algn="ctr"/>
            <a:r>
              <a:rPr lang="nl-NL" sz="1400">
                <a:latin typeface="Century Gothic"/>
              </a:rPr>
              <a:t>Aandeel Kop van NH</a:t>
            </a:r>
            <a:endParaRPr lang="nl-NL" sz="1400">
              <a:latin typeface="Century Gothic"/>
              <a:cs typeface="Calibri"/>
            </a:endParaRPr>
          </a:p>
          <a:p>
            <a:pPr algn="ctr"/>
            <a:r>
              <a:rPr lang="nl-NL" sz="1400">
                <a:latin typeface="Century Gothic"/>
              </a:rPr>
              <a:t>Woondeal NHN</a:t>
            </a:r>
            <a:endParaRPr lang="nl-NL" sz="1400">
              <a:latin typeface="Century Gothic"/>
              <a:cs typeface="Calibri"/>
            </a:endParaRPr>
          </a:p>
        </p:txBody>
      </p:sp>
      <p:pic>
        <p:nvPicPr>
          <p:cNvPr id="59" name="Afbeelding 58">
            <a:extLst>
              <a:ext uri="{FF2B5EF4-FFF2-40B4-BE49-F238E27FC236}">
                <a16:creationId xmlns:a16="http://schemas.microsoft.com/office/drawing/2014/main" id="{BBA54FA4-66A0-BBF0-36D3-8E11A46DCD75}"/>
              </a:ext>
            </a:extLst>
          </p:cNvPr>
          <p:cNvPicPr>
            <a:picLocks noChangeAspect="1"/>
          </p:cNvPicPr>
          <p:nvPr/>
        </p:nvPicPr>
        <p:blipFill>
          <a:blip r:embed="rId13"/>
          <a:stretch>
            <a:fillRect/>
          </a:stretch>
        </p:blipFill>
        <p:spPr>
          <a:xfrm>
            <a:off x="9227012" y="4044292"/>
            <a:ext cx="1936627" cy="1124718"/>
          </a:xfrm>
          <a:prstGeom prst="rect">
            <a:avLst/>
          </a:prstGeom>
          <a:ln>
            <a:solidFill>
              <a:srgbClr val="FFC000"/>
            </a:solidFill>
          </a:ln>
        </p:spPr>
      </p:pic>
      <p:sp>
        <p:nvSpPr>
          <p:cNvPr id="60" name="Rechteraccolade 59">
            <a:extLst>
              <a:ext uri="{FF2B5EF4-FFF2-40B4-BE49-F238E27FC236}">
                <a16:creationId xmlns:a16="http://schemas.microsoft.com/office/drawing/2014/main" id="{84797B95-068E-D3F2-F8DC-D871BBD6CCA4}"/>
              </a:ext>
            </a:extLst>
          </p:cNvPr>
          <p:cNvSpPr/>
          <p:nvPr/>
        </p:nvSpPr>
        <p:spPr>
          <a:xfrm rot="16200000">
            <a:off x="10068883" y="2693243"/>
            <a:ext cx="252892" cy="1936627"/>
          </a:xfrm>
          <a:prstGeom prst="rightBrace">
            <a:avLst>
              <a:gd name="adj1" fmla="val 0"/>
              <a:gd name="adj2" fmla="val 49238"/>
            </a:avLst>
          </a:prstGeom>
          <a:ln w="38100">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61" name="Tekstvak 60">
            <a:extLst>
              <a:ext uri="{FF2B5EF4-FFF2-40B4-BE49-F238E27FC236}">
                <a16:creationId xmlns:a16="http://schemas.microsoft.com/office/drawing/2014/main" id="{B6DF2045-615C-8163-BE0B-07DE152A2D9D}"/>
              </a:ext>
            </a:extLst>
          </p:cNvPr>
          <p:cNvSpPr txBox="1"/>
          <p:nvPr/>
        </p:nvSpPr>
        <p:spPr>
          <a:xfrm>
            <a:off x="9384550" y="5533110"/>
            <a:ext cx="2109087" cy="369332"/>
          </a:xfrm>
          <a:prstGeom prst="rect">
            <a:avLst/>
          </a:prstGeom>
          <a:noFill/>
        </p:spPr>
        <p:txBody>
          <a:bodyPr wrap="square" lIns="91440" tIns="45720" rIns="91440" bIns="45720" anchor="t">
            <a:spAutoFit/>
          </a:bodyPr>
          <a:lstStyle/>
          <a:p>
            <a:pPr algn="ctr"/>
            <a:r>
              <a:rPr lang="nl-NL" b="1">
                <a:solidFill>
                  <a:srgbClr val="E60000"/>
                </a:solidFill>
                <a:latin typeface="Century Gothic"/>
              </a:rPr>
              <a:t>8.450 (was 7.400)</a:t>
            </a:r>
            <a:endParaRPr lang="nl-NL">
              <a:solidFill>
                <a:srgbClr val="E60000"/>
              </a:solidFill>
              <a:latin typeface="Century Gothic"/>
            </a:endParaRPr>
          </a:p>
        </p:txBody>
      </p:sp>
      <p:sp>
        <p:nvSpPr>
          <p:cNvPr id="4" name="Tekstvak 3">
            <a:extLst>
              <a:ext uri="{FF2B5EF4-FFF2-40B4-BE49-F238E27FC236}">
                <a16:creationId xmlns:a16="http://schemas.microsoft.com/office/drawing/2014/main" id="{806DDAC5-C2C3-1CD8-AFF4-85BBA9E3896A}"/>
              </a:ext>
            </a:extLst>
          </p:cNvPr>
          <p:cNvSpPr txBox="1"/>
          <p:nvPr/>
        </p:nvSpPr>
        <p:spPr>
          <a:xfrm>
            <a:off x="2008139" y="6290846"/>
            <a:ext cx="8414788" cy="584775"/>
          </a:xfrm>
          <a:prstGeom prst="rect">
            <a:avLst/>
          </a:prstGeom>
          <a:noFill/>
        </p:spPr>
        <p:txBody>
          <a:bodyPr wrap="square" lIns="91440" tIns="45720" rIns="91440" bIns="45720" anchor="t">
            <a:spAutoFit/>
          </a:bodyPr>
          <a:lstStyle/>
          <a:p>
            <a:pPr algn="ctr"/>
            <a:r>
              <a:rPr lang="nl-NL" sz="1400" i="1">
                <a:latin typeface="Century Gothic"/>
              </a:rPr>
              <a:t>Zet in op de realisatie van deze aantallen woningen in de </a:t>
            </a:r>
            <a:br>
              <a:rPr lang="nl-NL" sz="1400" i="1">
                <a:latin typeface="Century Gothic"/>
              </a:rPr>
            </a:br>
            <a:r>
              <a:rPr lang="nl-NL" sz="1400" i="1">
                <a:latin typeface="Century Gothic"/>
              </a:rPr>
              <a:t>periode </a:t>
            </a:r>
            <a:r>
              <a:rPr lang="nl-NL" b="1">
                <a:latin typeface="Century Gothic"/>
              </a:rPr>
              <a:t>2022 tot en met 2030 </a:t>
            </a:r>
            <a:r>
              <a:rPr lang="nl-NL" sz="1400" i="1">
                <a:latin typeface="Century Gothic"/>
              </a:rPr>
              <a:t>waarvan 2/3 betaalbaar</a:t>
            </a:r>
            <a:endParaRPr lang="nl-NL" b="1">
              <a:latin typeface="Century Gothic"/>
            </a:endParaRPr>
          </a:p>
        </p:txBody>
      </p:sp>
      <p:sp>
        <p:nvSpPr>
          <p:cNvPr id="17" name="Rechteraccolade 16">
            <a:extLst>
              <a:ext uri="{FF2B5EF4-FFF2-40B4-BE49-F238E27FC236}">
                <a16:creationId xmlns:a16="http://schemas.microsoft.com/office/drawing/2014/main" id="{2F50F1F4-415F-99C0-5E59-D8A6370D59FD}"/>
              </a:ext>
            </a:extLst>
          </p:cNvPr>
          <p:cNvSpPr/>
          <p:nvPr/>
        </p:nvSpPr>
        <p:spPr>
          <a:xfrm rot="5400000" flipV="1">
            <a:off x="5646643" y="1581356"/>
            <a:ext cx="260797" cy="8976241"/>
          </a:xfrm>
          <a:prstGeom prst="rightBrace">
            <a:avLst>
              <a:gd name="adj1" fmla="val 0"/>
              <a:gd name="adj2" fmla="val 53311"/>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22" name="Rechteraccolade 21">
            <a:extLst>
              <a:ext uri="{FF2B5EF4-FFF2-40B4-BE49-F238E27FC236}">
                <a16:creationId xmlns:a16="http://schemas.microsoft.com/office/drawing/2014/main" id="{9EC0FE4C-0BDF-818E-CAC7-CF640A3FB376}"/>
              </a:ext>
            </a:extLst>
          </p:cNvPr>
          <p:cNvSpPr/>
          <p:nvPr/>
        </p:nvSpPr>
        <p:spPr>
          <a:xfrm rot="5400000" flipV="1">
            <a:off x="1205030" y="5118562"/>
            <a:ext cx="236990" cy="756209"/>
          </a:xfrm>
          <a:prstGeom prst="rightBrace">
            <a:avLst>
              <a:gd name="adj1" fmla="val 0"/>
              <a:gd name="adj2" fmla="val 49238"/>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25" name="Rechteraccolade 24">
            <a:extLst>
              <a:ext uri="{FF2B5EF4-FFF2-40B4-BE49-F238E27FC236}">
                <a16:creationId xmlns:a16="http://schemas.microsoft.com/office/drawing/2014/main" id="{970AEDCF-4D32-62D4-A98A-2F59772EF7E7}"/>
              </a:ext>
            </a:extLst>
          </p:cNvPr>
          <p:cNvSpPr/>
          <p:nvPr/>
        </p:nvSpPr>
        <p:spPr>
          <a:xfrm rot="5400000" flipV="1">
            <a:off x="3679095" y="5119712"/>
            <a:ext cx="236990" cy="756209"/>
          </a:xfrm>
          <a:prstGeom prst="rightBrace">
            <a:avLst>
              <a:gd name="adj1" fmla="val 0"/>
              <a:gd name="adj2" fmla="val 49238"/>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28" name="Rechteraccolade 27">
            <a:extLst>
              <a:ext uri="{FF2B5EF4-FFF2-40B4-BE49-F238E27FC236}">
                <a16:creationId xmlns:a16="http://schemas.microsoft.com/office/drawing/2014/main" id="{AA4BD3AD-7F8C-F03A-760E-D22934FBC97D}"/>
              </a:ext>
            </a:extLst>
          </p:cNvPr>
          <p:cNvSpPr/>
          <p:nvPr/>
        </p:nvSpPr>
        <p:spPr>
          <a:xfrm rot="5400000" flipV="1">
            <a:off x="6755793" y="4028999"/>
            <a:ext cx="235736" cy="3004619"/>
          </a:xfrm>
          <a:prstGeom prst="rightBrace">
            <a:avLst>
              <a:gd name="adj1" fmla="val 0"/>
              <a:gd name="adj2" fmla="val 49238"/>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35" name="Rechteraccolade 34">
            <a:extLst>
              <a:ext uri="{FF2B5EF4-FFF2-40B4-BE49-F238E27FC236}">
                <a16:creationId xmlns:a16="http://schemas.microsoft.com/office/drawing/2014/main" id="{908C3A4C-E82C-295F-C208-84048A5FF60B}"/>
              </a:ext>
            </a:extLst>
          </p:cNvPr>
          <p:cNvSpPr/>
          <p:nvPr/>
        </p:nvSpPr>
        <p:spPr>
          <a:xfrm rot="5400000" flipV="1">
            <a:off x="10107245" y="4456409"/>
            <a:ext cx="271916" cy="1931863"/>
          </a:xfrm>
          <a:prstGeom prst="rightBrace">
            <a:avLst>
              <a:gd name="adj1" fmla="val 0"/>
              <a:gd name="adj2" fmla="val 49238"/>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54" name="Actieknop: Aangepast 16">
            <a:hlinkClick r:id="" action="ppaction://noaction" highlightClick="1"/>
            <a:extLst>
              <a:ext uri="{FF2B5EF4-FFF2-40B4-BE49-F238E27FC236}">
                <a16:creationId xmlns:a16="http://schemas.microsoft.com/office/drawing/2014/main" id="{F69F07AA-AFB3-9EA3-2473-EFB9B6C26590}"/>
              </a:ext>
            </a:extLst>
          </p:cNvPr>
          <p:cNvSpPr/>
          <p:nvPr/>
        </p:nvSpPr>
        <p:spPr>
          <a:xfrm>
            <a:off x="-15732" y="852452"/>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62" name="Rechthoek 13">
            <a:extLst>
              <a:ext uri="{FF2B5EF4-FFF2-40B4-BE49-F238E27FC236}">
                <a16:creationId xmlns:a16="http://schemas.microsoft.com/office/drawing/2014/main" id="{E5BE33C6-00C0-53AB-A154-0305E2C3F631}"/>
              </a:ext>
            </a:extLst>
          </p:cNvPr>
          <p:cNvSpPr/>
          <p:nvPr/>
        </p:nvSpPr>
        <p:spPr>
          <a:xfrm>
            <a:off x="-9927" y="-3048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a:solidFill>
                  <a:schemeClr val="bg1"/>
                </a:solidFill>
                <a:latin typeface="Century Gothic"/>
              </a:rPr>
              <a:t>2. Opgave en realisatie woningbouw</a:t>
            </a:r>
            <a:endParaRPr lang="en-US">
              <a:solidFill>
                <a:schemeClr val="bg1"/>
              </a:solidFill>
            </a:endParaRPr>
          </a:p>
        </p:txBody>
      </p:sp>
      <p:sp>
        <p:nvSpPr>
          <p:cNvPr id="1027" name="Tekstvak 1">
            <a:extLst>
              <a:ext uri="{FF2B5EF4-FFF2-40B4-BE49-F238E27FC236}">
                <a16:creationId xmlns:a16="http://schemas.microsoft.com/office/drawing/2014/main" id="{508BEA01-F4B2-5D5A-52BE-2E551E51F6BA}"/>
              </a:ext>
            </a:extLst>
          </p:cNvPr>
          <p:cNvSpPr txBox="1"/>
          <p:nvPr/>
        </p:nvSpPr>
        <p:spPr>
          <a:xfrm>
            <a:off x="6107209" y="195210"/>
            <a:ext cx="6087567" cy="400110"/>
          </a:xfrm>
          <a:prstGeom prst="rect">
            <a:avLst/>
          </a:prstGeom>
          <a:noFill/>
        </p:spPr>
        <p:txBody>
          <a:bodyPr wrap="square" lIns="91440" tIns="45720" rIns="91440" bIns="45720" rtlCol="0" anchor="t">
            <a:spAutoFit/>
          </a:bodyPr>
          <a:lstStyle/>
          <a:p>
            <a:pPr algn="ctr"/>
            <a:r>
              <a:rPr lang="nl-NL" sz="2000">
                <a:latin typeface="Century Gothic"/>
              </a:rPr>
              <a:t>Woondeal NHN</a:t>
            </a:r>
            <a:endParaRPr lang="en-US" sz="2000">
              <a:ea typeface="Calibri"/>
              <a:cs typeface="Calibri"/>
            </a:endParaRPr>
          </a:p>
        </p:txBody>
      </p:sp>
    </p:spTree>
    <p:extLst>
      <p:ext uri="{BB962C8B-B14F-4D97-AF65-F5344CB8AC3E}">
        <p14:creationId xmlns:p14="http://schemas.microsoft.com/office/powerpoint/2010/main" val="4246734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0866A-A5FD-A586-E563-ED21C8DAE9BF}"/>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A293A3E7-566A-0BFE-F791-B90AEB487F62}"/>
              </a:ext>
            </a:extLst>
          </p:cNvPr>
          <p:cNvSpPr/>
          <p:nvPr/>
        </p:nvSpPr>
        <p:spPr>
          <a:xfrm>
            <a:off x="-5963" y="871990"/>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05FAB985-A89D-CA3E-96C5-F4D828149E20}"/>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a:solidFill>
                  <a:schemeClr val="bg1"/>
                </a:solidFill>
                <a:latin typeface="Century Gothic"/>
              </a:rPr>
              <a:t>2. Opgave en realisatie woningbouw</a:t>
            </a:r>
            <a:endParaRPr lang="en-US">
              <a:solidFill>
                <a:schemeClr val="bg1"/>
              </a:solidFill>
            </a:endParaRPr>
          </a:p>
        </p:txBody>
      </p:sp>
      <p:sp>
        <p:nvSpPr>
          <p:cNvPr id="4" name="Tekstvak 1">
            <a:extLst>
              <a:ext uri="{FF2B5EF4-FFF2-40B4-BE49-F238E27FC236}">
                <a16:creationId xmlns:a16="http://schemas.microsoft.com/office/drawing/2014/main" id="{7D002FAC-B2F2-84D2-F134-98DB63731C53}"/>
              </a:ext>
            </a:extLst>
          </p:cNvPr>
          <p:cNvSpPr txBox="1"/>
          <p:nvPr/>
        </p:nvSpPr>
        <p:spPr>
          <a:xfrm>
            <a:off x="6085118" y="86992"/>
            <a:ext cx="6087567" cy="707886"/>
          </a:xfrm>
          <a:prstGeom prst="rect">
            <a:avLst/>
          </a:prstGeom>
          <a:noFill/>
        </p:spPr>
        <p:txBody>
          <a:bodyPr wrap="square" lIns="91440" tIns="45720" rIns="91440" bIns="45720" rtlCol="0" anchor="t">
            <a:spAutoFit/>
          </a:bodyPr>
          <a:lstStyle/>
          <a:p>
            <a:pPr algn="ctr"/>
            <a:r>
              <a:rPr lang="nl-NL" sz="2000">
                <a:latin typeface="Century Gothic"/>
              </a:rPr>
              <a:t>Woningbouwproductie </a:t>
            </a:r>
            <a:endParaRPr lang="en-US" sz="2000">
              <a:latin typeface="Calibri" panose="020F0502020204030204"/>
              <a:ea typeface="Calibri" panose="020F0502020204030204"/>
              <a:cs typeface="Calibri" panose="020F0502020204030204"/>
            </a:endParaRPr>
          </a:p>
          <a:p>
            <a:pPr algn="ctr"/>
            <a:r>
              <a:rPr lang="nl-NL" sz="2000">
                <a:latin typeface="Century Gothic"/>
              </a:rPr>
              <a:t>t.o.v. Woondeal NHN </a:t>
            </a:r>
            <a:endParaRPr lang="en-US" sz="2000">
              <a:ea typeface="Calibri"/>
              <a:cs typeface="Calibri"/>
            </a:endParaRPr>
          </a:p>
        </p:txBody>
      </p:sp>
      <p:pic>
        <p:nvPicPr>
          <p:cNvPr id="7" name="Picture 6" descr="A collage of different houses&#10;&#10;Description automatically generated">
            <a:extLst>
              <a:ext uri="{FF2B5EF4-FFF2-40B4-BE49-F238E27FC236}">
                <a16:creationId xmlns:a16="http://schemas.microsoft.com/office/drawing/2014/main" id="{90823C72-8B10-D75B-4B2C-95BC9967FDFE}"/>
              </a:ext>
            </a:extLst>
          </p:cNvPr>
          <p:cNvPicPr>
            <a:picLocks noChangeAspect="1"/>
          </p:cNvPicPr>
          <p:nvPr/>
        </p:nvPicPr>
        <p:blipFill>
          <a:blip r:embed="rId3"/>
          <a:stretch>
            <a:fillRect/>
          </a:stretch>
        </p:blipFill>
        <p:spPr>
          <a:xfrm>
            <a:off x="6083754" y="1422476"/>
            <a:ext cx="5987443" cy="3904190"/>
          </a:xfrm>
          <a:prstGeom prst="rect">
            <a:avLst/>
          </a:prstGeom>
        </p:spPr>
      </p:pic>
      <p:sp>
        <p:nvSpPr>
          <p:cNvPr id="2" name="Tekstvak 5">
            <a:extLst>
              <a:ext uri="{FF2B5EF4-FFF2-40B4-BE49-F238E27FC236}">
                <a16:creationId xmlns:a16="http://schemas.microsoft.com/office/drawing/2014/main" id="{B1504BF2-1DC4-6761-4CBD-863D64904988}"/>
              </a:ext>
            </a:extLst>
          </p:cNvPr>
          <p:cNvSpPr txBox="1"/>
          <p:nvPr/>
        </p:nvSpPr>
        <p:spPr>
          <a:xfrm>
            <a:off x="489658" y="1345586"/>
            <a:ext cx="5870924" cy="1661993"/>
          </a:xfrm>
          <a:prstGeom prst="rect">
            <a:avLst/>
          </a:prstGeom>
          <a:no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b="1">
                <a:solidFill>
                  <a:srgbClr val="1C6D8D"/>
                </a:solidFill>
                <a:latin typeface="Century Gothic"/>
              </a:rPr>
              <a:t>Kop van Noord-Holland 2025</a:t>
            </a:r>
          </a:p>
          <a:p>
            <a:br>
              <a:rPr lang="nl-NL">
                <a:latin typeface="Century Gothic"/>
              </a:rPr>
            </a:br>
            <a:r>
              <a:rPr lang="nl-NL">
                <a:latin typeface="Century Gothic"/>
              </a:rPr>
              <a:t>Periode 1-1-2022 t/m 31 januari 2026</a:t>
            </a:r>
            <a:endParaRPr lang="nl-NL">
              <a:latin typeface="Century Gothic" panose="020B0502020202020204" pitchFamily="34" charset="0"/>
            </a:endParaRPr>
          </a:p>
          <a:p>
            <a:endParaRPr lang="nl-NL" sz="1600">
              <a:latin typeface="Century Gothic"/>
            </a:endParaRPr>
          </a:p>
          <a:p>
            <a:endParaRPr lang="nl-NL" sz="1600">
              <a:latin typeface="Century Gothic"/>
            </a:endParaRPr>
          </a:p>
          <a:p>
            <a:endParaRPr lang="nl-NL" sz="1600">
              <a:latin typeface="Century Gothic"/>
            </a:endParaRPr>
          </a:p>
        </p:txBody>
      </p:sp>
      <p:graphicFrame>
        <p:nvGraphicFramePr>
          <p:cNvPr id="6" name="Table 5">
            <a:extLst>
              <a:ext uri="{FF2B5EF4-FFF2-40B4-BE49-F238E27FC236}">
                <a16:creationId xmlns:a16="http://schemas.microsoft.com/office/drawing/2014/main" id="{4645028A-1F81-521A-C594-B057B93AF299}"/>
              </a:ext>
            </a:extLst>
          </p:cNvPr>
          <p:cNvGraphicFramePr>
            <a:graphicFrameLocks noGrp="1"/>
          </p:cNvGraphicFramePr>
          <p:nvPr>
            <p:extLst>
              <p:ext uri="{D42A27DB-BD31-4B8C-83A1-F6EECF244321}">
                <p14:modId xmlns:p14="http://schemas.microsoft.com/office/powerpoint/2010/main" val="844543840"/>
              </p:ext>
            </p:extLst>
          </p:nvPr>
        </p:nvGraphicFramePr>
        <p:xfrm>
          <a:off x="483809" y="2818190"/>
          <a:ext cx="5406340" cy="3801315"/>
        </p:xfrm>
        <a:graphic>
          <a:graphicData uri="http://schemas.openxmlformats.org/drawingml/2006/table">
            <a:tbl>
              <a:tblPr bandRow="1">
                <a:tableStyleId>{5C22544A-7EE6-4342-B048-85BDC9FD1C3A}</a:tableStyleId>
              </a:tblPr>
              <a:tblGrid>
                <a:gridCol w="2583257">
                  <a:extLst>
                    <a:ext uri="{9D8B030D-6E8A-4147-A177-3AD203B41FA5}">
                      <a16:colId xmlns:a16="http://schemas.microsoft.com/office/drawing/2014/main" val="1369436762"/>
                    </a:ext>
                  </a:extLst>
                </a:gridCol>
                <a:gridCol w="2823083">
                  <a:extLst>
                    <a:ext uri="{9D8B030D-6E8A-4147-A177-3AD203B41FA5}">
                      <a16:colId xmlns:a16="http://schemas.microsoft.com/office/drawing/2014/main" val="2353831811"/>
                    </a:ext>
                  </a:extLst>
                </a:gridCol>
              </a:tblGrid>
              <a:tr h="807225">
                <a:tc>
                  <a:txBody>
                    <a:bodyPr/>
                    <a:lstStyle/>
                    <a:p>
                      <a:pPr algn="l" fontAlgn="base">
                        <a:lnSpc>
                          <a:spcPts val="1950"/>
                        </a:lnSpc>
                        <a:buNone/>
                      </a:pPr>
                      <a:r>
                        <a:rPr lang="nl-NL" sz="1600" b="0" i="0" u="none" strike="noStrike">
                          <a:solidFill>
                            <a:srgbClr val="000000"/>
                          </a:solidFill>
                          <a:effectLst/>
                          <a:latin typeface="Century Gothic"/>
                        </a:rPr>
                        <a:t>Gerealiseerd</a:t>
                      </a:r>
                      <a:endParaRPr lang="nl-NL" b="1" i="0">
                        <a:solidFill>
                          <a:srgbClr val="000000"/>
                        </a:solidFill>
                        <a:effectLst/>
                        <a:latin typeface="Century Gothic"/>
                      </a:endParaRPr>
                    </a:p>
                  </a:txBody>
                  <a:tcPr>
                    <a:lnL w="9525" cap="flat" cmpd="sng" algn="ctr">
                      <a:solidFill>
                        <a:srgbClr val="4472C4"/>
                      </a:solidFill>
                      <a:prstDash val="solid"/>
                      <a:round/>
                      <a:headEnd type="none" w="med" len="med"/>
                      <a:tailEnd type="none" w="med" len="med"/>
                    </a:lnL>
                    <a:lnR w="9525" cap="flat" cmpd="sng" algn="ctr">
                      <a:solidFill>
                        <a:srgbClr val="4472C4"/>
                      </a:solidFill>
                      <a:prstDash val="solid"/>
                      <a:round/>
                      <a:headEnd type="none" w="med" len="med"/>
                      <a:tailEnd type="none" w="med" len="med"/>
                    </a:lnR>
                    <a:lnT w="9525" cap="flat" cmpd="sng" algn="ctr">
                      <a:solidFill>
                        <a:srgbClr val="4472C4"/>
                      </a:solidFill>
                      <a:prstDash val="solid"/>
                      <a:round/>
                      <a:headEnd type="none" w="med" len="med"/>
                      <a:tailEnd type="none" w="med" len="med"/>
                    </a:lnT>
                    <a:lnB w="18536" cap="flat" cmpd="sng" algn="ctr">
                      <a:solidFill>
                        <a:srgbClr val="4472C4"/>
                      </a:solidFill>
                      <a:prstDash val="solid"/>
                      <a:round/>
                      <a:headEnd type="none" w="med" len="med"/>
                      <a:tailEnd type="none" w="med" len="med"/>
                    </a:lnB>
                    <a:noFill/>
                  </a:tcPr>
                </a:tc>
                <a:tc>
                  <a:txBody>
                    <a:bodyPr/>
                    <a:lstStyle/>
                    <a:p>
                      <a:pPr algn="l" fontAlgn="base">
                        <a:lnSpc>
                          <a:spcPts val="2175"/>
                        </a:lnSpc>
                        <a:buNone/>
                      </a:pPr>
                      <a:r>
                        <a:rPr lang="en-US" sz="1800" b="1" i="0">
                          <a:solidFill>
                            <a:srgbClr val="000000"/>
                          </a:solidFill>
                          <a:effectLst/>
                          <a:latin typeface="Century Gothic"/>
                        </a:rPr>
                        <a:t>3.030</a:t>
                      </a:r>
                      <a:endParaRPr lang="en-US" sz="1800" b="1" i="0" dirty="0">
                        <a:solidFill>
                          <a:srgbClr val="000000"/>
                        </a:solidFill>
                        <a:effectLst/>
                        <a:latin typeface="Century Gothic"/>
                      </a:endParaRPr>
                    </a:p>
                    <a:p>
                      <a:pPr algn="l" fontAlgn="base">
                        <a:lnSpc>
                          <a:spcPts val="2175"/>
                        </a:lnSpc>
                        <a:buNone/>
                      </a:pPr>
                      <a:r>
                        <a:rPr lang="en-US" sz="1800" b="1" i="0" dirty="0">
                          <a:solidFill>
                            <a:srgbClr val="000000"/>
                          </a:solidFill>
                          <a:effectLst/>
                          <a:latin typeface="Century Gothic"/>
                        </a:rPr>
                        <a:t>861 </a:t>
                      </a:r>
                      <a:r>
                        <a:rPr lang="en-US" sz="1800" b="1" i="0" dirty="0" err="1">
                          <a:solidFill>
                            <a:srgbClr val="000000"/>
                          </a:solidFill>
                          <a:effectLst/>
                          <a:latin typeface="Century Gothic"/>
                        </a:rPr>
                        <a:t>woningen</a:t>
                      </a:r>
                      <a:r>
                        <a:rPr lang="en-US" sz="1800" b="1" i="0" dirty="0">
                          <a:solidFill>
                            <a:srgbClr val="000000"/>
                          </a:solidFill>
                          <a:effectLst/>
                          <a:latin typeface="Century Gothic"/>
                        </a:rPr>
                        <a:t> in 2025</a:t>
                      </a:r>
                      <a:endParaRPr lang="en-US" b="1" i="0" dirty="0">
                        <a:solidFill>
                          <a:srgbClr val="000000"/>
                        </a:solidFill>
                        <a:effectLst/>
                        <a:latin typeface="Century Gothic"/>
                      </a:endParaRPr>
                    </a:p>
                  </a:txBody>
                  <a:tcPr>
                    <a:lnL w="9525" cap="flat" cmpd="sng" algn="ctr">
                      <a:solidFill>
                        <a:srgbClr val="4472C4"/>
                      </a:solidFill>
                      <a:prstDash val="solid"/>
                      <a:round/>
                      <a:headEnd type="none" w="med" len="med"/>
                      <a:tailEnd type="none" w="med" len="med"/>
                    </a:lnL>
                    <a:lnR w="9525" cap="flat" cmpd="sng" algn="ctr">
                      <a:solidFill>
                        <a:srgbClr val="4472C4"/>
                      </a:solidFill>
                      <a:prstDash val="solid"/>
                      <a:round/>
                      <a:headEnd type="none" w="med" len="med"/>
                      <a:tailEnd type="none" w="med" len="med"/>
                    </a:lnR>
                    <a:lnT w="9525" cap="flat" cmpd="sng" algn="ctr">
                      <a:solidFill>
                        <a:srgbClr val="4472C4"/>
                      </a:solidFill>
                      <a:prstDash val="solid"/>
                      <a:round/>
                      <a:headEnd type="none" w="med" len="med"/>
                      <a:tailEnd type="none" w="med" len="med"/>
                    </a:lnT>
                    <a:lnB w="18536"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149213572"/>
                  </a:ext>
                </a:extLst>
              </a:tr>
              <a:tr h="533150">
                <a:tc>
                  <a:txBody>
                    <a:bodyPr/>
                    <a:lstStyle/>
                    <a:p>
                      <a:pPr algn="l" fontAlgn="base">
                        <a:lnSpc>
                          <a:spcPts val="1950"/>
                        </a:lnSpc>
                        <a:buNone/>
                      </a:pPr>
                      <a:r>
                        <a:rPr lang="nl-NL" sz="1600" b="0" i="0" u="none" strike="noStrike">
                          <a:solidFill>
                            <a:srgbClr val="000000"/>
                          </a:solidFill>
                          <a:effectLst/>
                          <a:latin typeface="Century Gothic"/>
                        </a:rPr>
                        <a:t>Harde plancapaciteit*</a:t>
                      </a:r>
                    </a:p>
                    <a:p>
                      <a:pPr algn="l" fontAlgn="base">
                        <a:lnSpc>
                          <a:spcPts val="1950"/>
                        </a:lnSpc>
                        <a:buNone/>
                      </a:pPr>
                      <a:endParaRPr lang="nl-NL" sz="1600" b="0" i="0" u="none" strike="noStrike">
                        <a:solidFill>
                          <a:srgbClr val="000000"/>
                        </a:solidFill>
                        <a:effectLst/>
                        <a:latin typeface="Century Gothic"/>
                      </a:endParaRPr>
                    </a:p>
                    <a:p>
                      <a:pPr algn="l" fontAlgn="base">
                        <a:lnSpc>
                          <a:spcPts val="1950"/>
                        </a:lnSpc>
                        <a:buNone/>
                      </a:pPr>
                      <a:r>
                        <a:rPr lang="nl-NL" sz="1600" b="0" i="0" u="none" strike="noStrike">
                          <a:solidFill>
                            <a:srgbClr val="000000"/>
                          </a:solidFill>
                          <a:effectLst/>
                          <a:latin typeface="Century Gothic"/>
                        </a:rPr>
                        <a:t>Monitor        - 30% verlies</a:t>
                      </a:r>
                      <a:endParaRPr lang="nl-NL" b="0" i="0">
                        <a:solidFill>
                          <a:srgbClr val="000000"/>
                        </a:solidFill>
                        <a:effectLst/>
                        <a:latin typeface="Century Gothic"/>
                      </a:endParaRPr>
                    </a:p>
                  </a:txBody>
                  <a:tcPr>
                    <a:lnL w="9525" cap="flat" cmpd="sng" algn="ctr">
                      <a:solidFill>
                        <a:srgbClr val="4472C4"/>
                      </a:solidFill>
                      <a:prstDash val="solid"/>
                      <a:round/>
                      <a:headEnd type="none" w="med" len="med"/>
                      <a:tailEnd type="none" w="med" len="med"/>
                    </a:lnL>
                    <a:lnR w="9525" cap="flat" cmpd="sng" algn="ctr">
                      <a:solidFill>
                        <a:srgbClr val="4472C4"/>
                      </a:solidFill>
                      <a:prstDash val="solid"/>
                      <a:round/>
                      <a:headEnd type="none" w="med" len="med"/>
                      <a:tailEnd type="none" w="med" len="med"/>
                    </a:lnR>
                    <a:lnT w="18536" cap="flat" cmpd="sng" algn="ctr">
                      <a:solidFill>
                        <a:srgbClr val="4472C4"/>
                      </a:solidFill>
                      <a:prstDash val="solid"/>
                      <a:round/>
                      <a:headEnd type="none" w="med" len="med"/>
                      <a:tailEnd type="none" w="med" len="med"/>
                    </a:lnT>
                    <a:lnB w="9525" cap="flat" cmpd="sng" algn="ctr">
                      <a:solidFill>
                        <a:srgbClr val="4472C4"/>
                      </a:solidFill>
                      <a:prstDash val="solid"/>
                      <a:round/>
                      <a:headEnd type="none" w="med" len="med"/>
                      <a:tailEnd type="none" w="med" len="med"/>
                    </a:lnB>
                    <a:noFill/>
                  </a:tcPr>
                </a:tc>
                <a:tc>
                  <a:txBody>
                    <a:bodyPr/>
                    <a:lstStyle/>
                    <a:p>
                      <a:pPr algn="l" fontAlgn="base">
                        <a:lnSpc>
                          <a:spcPts val="2175"/>
                        </a:lnSpc>
                        <a:buNone/>
                      </a:pPr>
                      <a:r>
                        <a:rPr lang="en-US" sz="1800" b="0" i="0">
                          <a:solidFill>
                            <a:srgbClr val="000000"/>
                          </a:solidFill>
                          <a:effectLst/>
                          <a:latin typeface="Century Gothic"/>
                        </a:rPr>
                        <a:t>2.845             1.992</a:t>
                      </a:r>
                    </a:p>
                    <a:p>
                      <a:pPr algn="l" fontAlgn="base">
                        <a:lnSpc>
                          <a:spcPts val="2175"/>
                        </a:lnSpc>
                        <a:buNone/>
                      </a:pPr>
                      <a:endParaRPr lang="en-US" sz="1800" b="0" i="0">
                        <a:solidFill>
                          <a:srgbClr val="000000"/>
                        </a:solidFill>
                        <a:effectLst/>
                        <a:latin typeface="Century Gothic"/>
                      </a:endParaRPr>
                    </a:p>
                    <a:p>
                      <a:pPr algn="l" fontAlgn="base">
                        <a:lnSpc>
                          <a:spcPts val="2175"/>
                        </a:lnSpc>
                        <a:buNone/>
                      </a:pPr>
                      <a:endParaRPr lang="en-US" b="0" i="0">
                        <a:solidFill>
                          <a:srgbClr val="000000"/>
                        </a:solidFill>
                        <a:effectLst/>
                        <a:latin typeface="Century Gothic"/>
                      </a:endParaRPr>
                    </a:p>
                  </a:txBody>
                  <a:tcPr>
                    <a:lnL w="9525" cap="flat" cmpd="sng" algn="ctr">
                      <a:solidFill>
                        <a:srgbClr val="4472C4"/>
                      </a:solidFill>
                      <a:prstDash val="solid"/>
                      <a:round/>
                      <a:headEnd type="none" w="med" len="med"/>
                      <a:tailEnd type="none" w="med" len="med"/>
                    </a:lnL>
                    <a:lnR w="9525" cap="flat" cmpd="sng" algn="ctr">
                      <a:solidFill>
                        <a:srgbClr val="4472C4"/>
                      </a:solidFill>
                      <a:prstDash val="solid"/>
                      <a:round/>
                      <a:headEnd type="none" w="med" len="med"/>
                      <a:tailEnd type="none" w="med" len="med"/>
                    </a:lnR>
                    <a:lnT w="18536" cap="flat" cmpd="sng" algn="ctr">
                      <a:solidFill>
                        <a:srgbClr val="4472C4"/>
                      </a:solidFill>
                      <a:prstDash val="solid"/>
                      <a:round/>
                      <a:headEnd type="none" w="med" len="med"/>
                      <a:tailEnd type="none" w="med" len="med"/>
                    </a:lnT>
                    <a:lnB w="9525"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4032350247"/>
                  </a:ext>
                </a:extLst>
              </a:tr>
              <a:tr h="533150">
                <a:tc>
                  <a:txBody>
                    <a:bodyPr/>
                    <a:lstStyle/>
                    <a:p>
                      <a:pPr algn="l" fontAlgn="base">
                        <a:lnSpc>
                          <a:spcPts val="1950"/>
                        </a:lnSpc>
                        <a:buNone/>
                      </a:pPr>
                      <a:r>
                        <a:rPr lang="nl-NL" sz="1600" b="0" i="0" u="none" strike="noStrike">
                          <a:solidFill>
                            <a:srgbClr val="000000"/>
                          </a:solidFill>
                          <a:effectLst/>
                          <a:latin typeface="Century Gothic"/>
                        </a:rPr>
                        <a:t>Zachte plancapaciteit*</a:t>
                      </a:r>
                    </a:p>
                    <a:p>
                      <a:pPr algn="l" fontAlgn="base">
                        <a:lnSpc>
                          <a:spcPts val="1950"/>
                        </a:lnSpc>
                        <a:buNone/>
                      </a:pPr>
                      <a:endParaRPr lang="nl-NL" sz="1600" b="0" i="0" u="none" strike="noStrike">
                        <a:solidFill>
                          <a:srgbClr val="000000"/>
                        </a:solidFill>
                        <a:effectLst/>
                        <a:latin typeface="Century Gothic"/>
                      </a:endParaRPr>
                    </a:p>
                    <a:p>
                      <a:pPr algn="l" fontAlgn="base">
                        <a:lnSpc>
                          <a:spcPts val="1950"/>
                        </a:lnSpc>
                        <a:buNone/>
                      </a:pPr>
                      <a:r>
                        <a:rPr lang="nl-NL" sz="1600" b="0" i="0" u="none" strike="noStrike">
                          <a:solidFill>
                            <a:srgbClr val="000000"/>
                          </a:solidFill>
                          <a:effectLst/>
                          <a:latin typeface="Century Gothic"/>
                        </a:rPr>
                        <a:t>Monitor         -30% verlies</a:t>
                      </a:r>
                      <a:endParaRPr lang="nl-NL" b="0" i="0">
                        <a:solidFill>
                          <a:srgbClr val="000000"/>
                        </a:solidFill>
                        <a:effectLst/>
                        <a:latin typeface="Century Gothic"/>
                      </a:endParaRPr>
                    </a:p>
                  </a:txBody>
                  <a:tcPr>
                    <a:lnL w="9525" cap="flat" cmpd="sng" algn="ctr">
                      <a:solidFill>
                        <a:srgbClr val="4472C4"/>
                      </a:solidFill>
                      <a:prstDash val="solid"/>
                      <a:round/>
                      <a:headEnd type="none" w="med" len="med"/>
                      <a:tailEnd type="none" w="med" len="med"/>
                    </a:lnL>
                    <a:lnR w="9525" cap="flat" cmpd="sng" algn="ctr">
                      <a:solidFill>
                        <a:srgbClr val="4472C4"/>
                      </a:solidFill>
                      <a:prstDash val="solid"/>
                      <a:round/>
                      <a:headEnd type="none" w="med" len="med"/>
                      <a:tailEnd type="none" w="med" len="med"/>
                    </a:lnR>
                    <a:lnT w="9525" cap="flat" cmpd="sng" algn="ctr">
                      <a:solidFill>
                        <a:srgbClr val="4472C4"/>
                      </a:solidFill>
                      <a:prstDash val="solid"/>
                      <a:round/>
                      <a:headEnd type="none" w="med" len="med"/>
                      <a:tailEnd type="none" w="med" len="med"/>
                    </a:lnT>
                    <a:lnB w="9525" cap="flat" cmpd="sng" algn="ctr">
                      <a:solidFill>
                        <a:srgbClr val="4472C4"/>
                      </a:solidFill>
                      <a:prstDash val="solid"/>
                      <a:round/>
                      <a:headEnd type="none" w="med" len="med"/>
                      <a:tailEnd type="none" w="med" len="med"/>
                    </a:lnB>
                    <a:noFill/>
                  </a:tcPr>
                </a:tc>
                <a:tc>
                  <a:txBody>
                    <a:bodyPr/>
                    <a:lstStyle/>
                    <a:p>
                      <a:pPr algn="l" fontAlgn="base">
                        <a:lnSpc>
                          <a:spcPts val="2175"/>
                        </a:lnSpc>
                        <a:buNone/>
                      </a:pPr>
                      <a:r>
                        <a:rPr lang="en-US" sz="1800" b="0" i="0">
                          <a:solidFill>
                            <a:srgbClr val="000000"/>
                          </a:solidFill>
                          <a:effectLst/>
                          <a:latin typeface="Century Gothic"/>
                        </a:rPr>
                        <a:t>7.109             4.976</a:t>
                      </a:r>
                    </a:p>
                    <a:p>
                      <a:pPr algn="l" fontAlgn="base">
                        <a:lnSpc>
                          <a:spcPts val="2175"/>
                        </a:lnSpc>
                        <a:buNone/>
                      </a:pPr>
                      <a:endParaRPr lang="en-US" sz="1800" b="0" i="0">
                        <a:solidFill>
                          <a:srgbClr val="000000"/>
                        </a:solidFill>
                        <a:effectLst/>
                        <a:latin typeface="Century Gothic"/>
                      </a:endParaRPr>
                    </a:p>
                    <a:p>
                      <a:pPr algn="l" fontAlgn="base">
                        <a:lnSpc>
                          <a:spcPts val="2175"/>
                        </a:lnSpc>
                        <a:buNone/>
                      </a:pPr>
                      <a:endParaRPr lang="en-US" b="0" i="0">
                        <a:solidFill>
                          <a:srgbClr val="000000"/>
                        </a:solidFill>
                        <a:effectLst/>
                        <a:latin typeface="Century Gothic"/>
                      </a:endParaRPr>
                    </a:p>
                  </a:txBody>
                  <a:tcPr>
                    <a:lnL w="9525" cap="flat" cmpd="sng" algn="ctr">
                      <a:solidFill>
                        <a:srgbClr val="4472C4"/>
                      </a:solidFill>
                      <a:prstDash val="solid"/>
                      <a:round/>
                      <a:headEnd type="none" w="med" len="med"/>
                      <a:tailEnd type="none" w="med" len="med"/>
                    </a:lnL>
                    <a:lnR w="9525" cap="flat" cmpd="sng" algn="ctr">
                      <a:solidFill>
                        <a:srgbClr val="4472C4"/>
                      </a:solidFill>
                      <a:prstDash val="solid"/>
                      <a:round/>
                      <a:headEnd type="none" w="med" len="med"/>
                      <a:tailEnd type="none" w="med" len="med"/>
                    </a:lnR>
                    <a:lnT w="9525" cap="flat" cmpd="sng" algn="ctr">
                      <a:solidFill>
                        <a:srgbClr val="4472C4"/>
                      </a:solidFill>
                      <a:prstDash val="solid"/>
                      <a:round/>
                      <a:headEnd type="none" w="med" len="med"/>
                      <a:tailEnd type="none" w="med" len="med"/>
                    </a:lnT>
                    <a:lnB w="9525"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3701919129"/>
                  </a:ext>
                </a:extLst>
              </a:tr>
              <a:tr h="935974">
                <a:tc>
                  <a:txBody>
                    <a:bodyPr/>
                    <a:lstStyle/>
                    <a:p>
                      <a:pPr algn="l" fontAlgn="base">
                        <a:lnSpc>
                          <a:spcPts val="1950"/>
                        </a:lnSpc>
                        <a:buNone/>
                      </a:pPr>
                      <a:r>
                        <a:rPr lang="nl-NL" sz="1600" b="0" i="0" u="none" strike="noStrike">
                          <a:solidFill>
                            <a:srgbClr val="000000"/>
                          </a:solidFill>
                          <a:effectLst/>
                          <a:latin typeface="Century Gothic"/>
                        </a:rPr>
                        <a:t>Doel</a:t>
                      </a:r>
                      <a:endParaRPr lang="nl-NL" b="0" i="0">
                        <a:solidFill>
                          <a:srgbClr val="000000"/>
                        </a:solidFill>
                        <a:effectLst/>
                        <a:latin typeface="Century Gothic"/>
                      </a:endParaRPr>
                    </a:p>
                    <a:p>
                      <a:pPr algn="l" fontAlgn="base">
                        <a:lnSpc>
                          <a:spcPts val="1950"/>
                        </a:lnSpc>
                        <a:buNone/>
                      </a:pPr>
                      <a:r>
                        <a:rPr lang="nl-NL" sz="1600" b="0" i="0" u="none" strike="noStrike">
                          <a:solidFill>
                            <a:srgbClr val="000000"/>
                          </a:solidFill>
                          <a:effectLst/>
                          <a:latin typeface="Century Gothic"/>
                        </a:rPr>
                        <a:t>Prognose t/m 2030</a:t>
                      </a:r>
                      <a:endParaRPr lang="nl-NL" b="0" i="0">
                        <a:solidFill>
                          <a:srgbClr val="000000"/>
                        </a:solidFill>
                        <a:effectLst/>
                        <a:latin typeface="Century Gothic"/>
                      </a:endParaRPr>
                    </a:p>
                  </a:txBody>
                  <a:tcPr>
                    <a:lnL w="9525" cap="flat" cmpd="sng" algn="ctr">
                      <a:solidFill>
                        <a:srgbClr val="4472C4"/>
                      </a:solidFill>
                      <a:prstDash val="solid"/>
                      <a:round/>
                      <a:headEnd type="none" w="med" len="med"/>
                      <a:tailEnd type="none" w="med" len="med"/>
                    </a:lnL>
                    <a:lnR w="9525" cap="flat" cmpd="sng" algn="ctr">
                      <a:solidFill>
                        <a:srgbClr val="4472C4"/>
                      </a:solidFill>
                      <a:prstDash val="solid"/>
                      <a:round/>
                      <a:headEnd type="none" w="med" len="med"/>
                      <a:tailEnd type="none" w="med" len="med"/>
                    </a:lnR>
                    <a:lnT w="9525" cap="flat" cmpd="sng" algn="ctr">
                      <a:solidFill>
                        <a:srgbClr val="4472C4"/>
                      </a:solidFill>
                      <a:prstDash val="solid"/>
                      <a:round/>
                      <a:headEnd type="none" w="med" len="med"/>
                      <a:tailEnd type="none" w="med" len="med"/>
                    </a:lnT>
                    <a:lnB w="9525" cap="flat" cmpd="sng" algn="ctr">
                      <a:solidFill>
                        <a:srgbClr val="4472C4"/>
                      </a:solidFill>
                      <a:prstDash val="solid"/>
                      <a:round/>
                      <a:headEnd type="none" w="med" len="med"/>
                      <a:tailEnd type="none" w="med" len="med"/>
                    </a:lnB>
                    <a:noFill/>
                  </a:tcPr>
                </a:tc>
                <a:tc>
                  <a:txBody>
                    <a:bodyPr/>
                    <a:lstStyle/>
                    <a:p>
                      <a:pPr algn="l" fontAlgn="base">
                        <a:lnSpc>
                          <a:spcPts val="2175"/>
                        </a:lnSpc>
                        <a:buNone/>
                      </a:pPr>
                      <a:r>
                        <a:rPr lang="en-US" sz="1800" b="1" i="0">
                          <a:solidFill>
                            <a:srgbClr val="000000"/>
                          </a:solidFill>
                          <a:effectLst/>
                          <a:latin typeface="Century Gothic"/>
                        </a:rPr>
                        <a:t>8.450 </a:t>
                      </a:r>
                      <a:endParaRPr lang="en-US" b="0" i="0">
                        <a:solidFill>
                          <a:srgbClr val="000000"/>
                        </a:solidFill>
                        <a:effectLst/>
                        <a:latin typeface="Century Gothic"/>
                      </a:endParaRPr>
                    </a:p>
                    <a:p>
                      <a:pPr algn="l" fontAlgn="base">
                        <a:lnSpc>
                          <a:spcPts val="2175"/>
                        </a:lnSpc>
                        <a:buNone/>
                      </a:pPr>
                      <a:r>
                        <a:rPr lang="en-US" sz="1800" b="1" i="0" dirty="0">
                          <a:solidFill>
                            <a:srgbClr val="000000"/>
                          </a:solidFill>
                          <a:effectLst/>
                          <a:latin typeface="Century Gothic"/>
                        </a:rPr>
                        <a:t>9.948 (was 8.909) </a:t>
                      </a:r>
                      <a:br>
                        <a:rPr lang="en-US" sz="1800" b="1" i="0" dirty="0">
                          <a:solidFill>
                            <a:srgbClr val="000000"/>
                          </a:solidFill>
                          <a:effectLst/>
                          <a:latin typeface="Century Gothic"/>
                        </a:rPr>
                      </a:br>
                      <a:r>
                        <a:rPr lang="en-US" sz="1200" b="0" i="0" dirty="0" err="1">
                          <a:solidFill>
                            <a:srgbClr val="000000"/>
                          </a:solidFill>
                          <a:effectLst/>
                          <a:latin typeface="Century Gothic"/>
                        </a:rPr>
                        <a:t>realisatie</a:t>
                      </a:r>
                      <a:r>
                        <a:rPr lang="en-US" sz="1200" b="0" i="0" dirty="0">
                          <a:solidFill>
                            <a:srgbClr val="000000"/>
                          </a:solidFill>
                          <a:effectLst/>
                          <a:latin typeface="Century Gothic"/>
                        </a:rPr>
                        <a:t> </a:t>
                      </a:r>
                      <a:r>
                        <a:rPr lang="en-US" sz="1200" b="0" i="0" dirty="0" err="1">
                          <a:solidFill>
                            <a:srgbClr val="000000"/>
                          </a:solidFill>
                          <a:effectLst/>
                          <a:latin typeface="Century Gothic"/>
                        </a:rPr>
                        <a:t>harde&amp;zachte</a:t>
                      </a:r>
                      <a:r>
                        <a:rPr lang="en-US" sz="1200" b="0" i="0" dirty="0">
                          <a:solidFill>
                            <a:srgbClr val="000000"/>
                          </a:solidFill>
                          <a:effectLst/>
                          <a:latin typeface="Century Gothic"/>
                        </a:rPr>
                        <a:t> </a:t>
                      </a:r>
                      <a:r>
                        <a:rPr lang="en-US" sz="1200" b="0" i="0" dirty="0" err="1">
                          <a:solidFill>
                            <a:srgbClr val="000000"/>
                          </a:solidFill>
                          <a:effectLst/>
                          <a:latin typeface="Century Gothic"/>
                        </a:rPr>
                        <a:t>plannen</a:t>
                      </a:r>
                      <a:r>
                        <a:rPr lang="en-US" sz="1200" b="0" i="0" dirty="0">
                          <a:solidFill>
                            <a:srgbClr val="000000"/>
                          </a:solidFill>
                          <a:effectLst/>
                          <a:latin typeface="Century Gothic"/>
                        </a:rPr>
                        <a:t> -30%</a:t>
                      </a:r>
                    </a:p>
                  </a:txBody>
                  <a:tcPr>
                    <a:lnL w="9525" cap="flat" cmpd="sng" algn="ctr">
                      <a:solidFill>
                        <a:srgbClr val="4472C4"/>
                      </a:solidFill>
                      <a:prstDash val="solid"/>
                      <a:round/>
                      <a:headEnd type="none" w="med" len="med"/>
                      <a:tailEnd type="none" w="med" len="med"/>
                    </a:lnL>
                    <a:lnR w="9525" cap="flat" cmpd="sng" algn="ctr">
                      <a:solidFill>
                        <a:srgbClr val="4472C4"/>
                      </a:solidFill>
                      <a:prstDash val="solid"/>
                      <a:round/>
                      <a:headEnd type="none" w="med" len="med"/>
                      <a:tailEnd type="none" w="med" len="med"/>
                    </a:lnR>
                    <a:lnT w="9525" cap="flat" cmpd="sng" algn="ctr">
                      <a:solidFill>
                        <a:srgbClr val="4472C4"/>
                      </a:solidFill>
                      <a:prstDash val="solid"/>
                      <a:round/>
                      <a:headEnd type="none" w="med" len="med"/>
                      <a:tailEnd type="none" w="med" len="med"/>
                    </a:lnT>
                    <a:lnB w="9525"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3922609051"/>
                  </a:ext>
                </a:extLst>
              </a:tr>
            </a:tbl>
          </a:graphicData>
        </a:graphic>
      </p:graphicFrame>
      <p:sp>
        <p:nvSpPr>
          <p:cNvPr id="10" name="Arrow: Right 9">
            <a:extLst>
              <a:ext uri="{FF2B5EF4-FFF2-40B4-BE49-F238E27FC236}">
                <a16:creationId xmlns:a16="http://schemas.microsoft.com/office/drawing/2014/main" id="{A100ED92-4F65-D199-9F68-1DFFE1BFDA12}"/>
              </a:ext>
            </a:extLst>
          </p:cNvPr>
          <p:cNvSpPr/>
          <p:nvPr/>
        </p:nvSpPr>
        <p:spPr>
          <a:xfrm>
            <a:off x="3988948" y="4530808"/>
            <a:ext cx="289477" cy="3593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Arrow: Right 9">
            <a:extLst>
              <a:ext uri="{FF2B5EF4-FFF2-40B4-BE49-F238E27FC236}">
                <a16:creationId xmlns:a16="http://schemas.microsoft.com/office/drawing/2014/main" id="{1A6B6110-1EE1-7222-EB2F-AE19CCD41050}"/>
              </a:ext>
            </a:extLst>
          </p:cNvPr>
          <p:cNvSpPr/>
          <p:nvPr/>
        </p:nvSpPr>
        <p:spPr>
          <a:xfrm>
            <a:off x="3988949" y="3673700"/>
            <a:ext cx="289477" cy="3593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row: Right 9">
            <a:extLst>
              <a:ext uri="{FF2B5EF4-FFF2-40B4-BE49-F238E27FC236}">
                <a16:creationId xmlns:a16="http://schemas.microsoft.com/office/drawing/2014/main" id="{2267AA95-55FA-4D6E-2E12-A4F5F06C056A}"/>
              </a:ext>
            </a:extLst>
          </p:cNvPr>
          <p:cNvSpPr/>
          <p:nvPr/>
        </p:nvSpPr>
        <p:spPr>
          <a:xfrm>
            <a:off x="1452227" y="4967294"/>
            <a:ext cx="289477" cy="3593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row: Right 9">
            <a:extLst>
              <a:ext uri="{FF2B5EF4-FFF2-40B4-BE49-F238E27FC236}">
                <a16:creationId xmlns:a16="http://schemas.microsoft.com/office/drawing/2014/main" id="{FEFFDF4F-6840-6DBC-9F0D-371A83727B9A}"/>
              </a:ext>
            </a:extLst>
          </p:cNvPr>
          <p:cNvSpPr/>
          <p:nvPr/>
        </p:nvSpPr>
        <p:spPr>
          <a:xfrm>
            <a:off x="1452227" y="4171436"/>
            <a:ext cx="289477" cy="3593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57347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ctieknop: Aangepast 16">
            <a:hlinkClick r:id="" action="ppaction://noaction" highlightClick="1"/>
          </p:cNvPr>
          <p:cNvSpPr/>
          <p:nvPr/>
        </p:nvSpPr>
        <p:spPr>
          <a:xfrm>
            <a:off x="919" y="863601"/>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B3EEAF87-AF93-FA40-FE9B-BC2E0E45C43A}"/>
              </a:ext>
            </a:extLst>
          </p:cNvPr>
          <p:cNvSpPr/>
          <p:nvPr/>
        </p:nvSpPr>
        <p:spPr>
          <a:xfrm>
            <a:off x="4644" y="-4286"/>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a:solidFill>
                  <a:schemeClr val="bg1"/>
                </a:solidFill>
                <a:latin typeface="Century Gothic"/>
              </a:rPr>
              <a:t>2. Opgave en realisatie woningbouw</a:t>
            </a:r>
            <a:endParaRPr lang="nl-NL" sz="2000">
              <a:solidFill>
                <a:schemeClr val="bg1"/>
              </a:solidFill>
              <a:latin typeface="Century Gothic" panose="020B0502020202020204" pitchFamily="34" charset="0"/>
            </a:endParaRPr>
          </a:p>
        </p:txBody>
      </p:sp>
      <p:sp>
        <p:nvSpPr>
          <p:cNvPr id="6" name="Tekstvak 5">
            <a:extLst>
              <a:ext uri="{FF2B5EF4-FFF2-40B4-BE49-F238E27FC236}">
                <a16:creationId xmlns:a16="http://schemas.microsoft.com/office/drawing/2014/main" id="{B1504BF2-1DC4-6761-4CBD-863D64904988}"/>
              </a:ext>
            </a:extLst>
          </p:cNvPr>
          <p:cNvSpPr txBox="1"/>
          <p:nvPr/>
        </p:nvSpPr>
        <p:spPr>
          <a:xfrm>
            <a:off x="513902" y="1318741"/>
            <a:ext cx="6422197" cy="892552"/>
          </a:xfrm>
          <a:prstGeom prst="rect">
            <a:avLst/>
          </a:prstGeom>
          <a:noFill/>
        </p:spPr>
        <p:txBody>
          <a:bodyPr wrap="square" lIns="91440" tIns="45720" rIns="91440" bIns="45720" rtlCol="0" anchor="t">
            <a:spAutoFit/>
          </a:bodyPr>
          <a:lstStyle/>
          <a:p>
            <a:pPr>
              <a:defRPr/>
            </a:pPr>
            <a:r>
              <a:rPr lang="nl-NL" sz="2000" b="1">
                <a:latin typeface="Century Gothic"/>
              </a:rPr>
              <a:t>Vanuit Woondeal NHN</a:t>
            </a:r>
            <a:br>
              <a:rPr lang="nl-NL" b="1">
                <a:latin typeface="Century Gothic"/>
              </a:rPr>
            </a:br>
            <a:r>
              <a:rPr lang="nl-NL">
                <a:latin typeface="Century Gothic"/>
              </a:rPr>
              <a:t>8.450 woningen tot 31 december 2030 (sleutel in slot)</a:t>
            </a:r>
            <a:endParaRPr lang="en-US"/>
          </a:p>
          <a:p>
            <a:endParaRPr lang="nl-NL" sz="1400">
              <a:latin typeface="Century Gothic"/>
            </a:endParaRPr>
          </a:p>
        </p:txBody>
      </p:sp>
      <p:pic>
        <p:nvPicPr>
          <p:cNvPr id="1026" name="Picture 2" descr="Duurzaam Hollands Kroon - Duurzaam Hollands Kroon">
            <a:extLst>
              <a:ext uri="{FF2B5EF4-FFF2-40B4-BE49-F238E27FC236}">
                <a16:creationId xmlns:a16="http://schemas.microsoft.com/office/drawing/2014/main" id="{14BA8F64-0310-89EB-6F34-27142D0D42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94" t="10723" r="9191" b="6562"/>
          <a:stretch/>
        </p:blipFill>
        <p:spPr bwMode="auto">
          <a:xfrm>
            <a:off x="2180199" y="3341098"/>
            <a:ext cx="1520158" cy="1520158"/>
          </a:xfrm>
          <a:prstGeom prst="ellipse">
            <a:avLst/>
          </a:prstGeom>
          <a:ln w="38100">
            <a:solidFill>
              <a:srgbClr val="1C6D8D"/>
            </a:solidFill>
          </a:ln>
          <a:effectLst/>
          <a:extLst>
            <a:ext uri="{909E8E84-426E-40DD-AFC4-6F175D3DCCD1}">
              <a14:hiddenFill xmlns:a14="http://schemas.microsoft.com/office/drawing/2010/main">
                <a:solidFill>
                  <a:srgbClr val="FFFFFF"/>
                </a:solidFill>
              </a14:hiddenFill>
            </a:ext>
          </a:extLst>
        </p:spPr>
      </p:pic>
      <p:grpSp>
        <p:nvGrpSpPr>
          <p:cNvPr id="9" name="Groep 8">
            <a:extLst>
              <a:ext uri="{FF2B5EF4-FFF2-40B4-BE49-F238E27FC236}">
                <a16:creationId xmlns:a16="http://schemas.microsoft.com/office/drawing/2014/main" id="{530EF787-5292-17DA-23F8-717671C6E853}"/>
              </a:ext>
            </a:extLst>
          </p:cNvPr>
          <p:cNvGrpSpPr/>
          <p:nvPr/>
        </p:nvGrpSpPr>
        <p:grpSpPr>
          <a:xfrm>
            <a:off x="4253547" y="3341098"/>
            <a:ext cx="1520158" cy="1520158"/>
            <a:chOff x="4254124" y="2605275"/>
            <a:chExt cx="1520158" cy="1520158"/>
          </a:xfrm>
        </p:grpSpPr>
        <p:pic>
          <p:nvPicPr>
            <p:cNvPr id="1030" name="Picture 6" descr="Onderwerpen - Gemeente Den Helder">
              <a:extLst>
                <a:ext uri="{FF2B5EF4-FFF2-40B4-BE49-F238E27FC236}">
                  <a16:creationId xmlns:a16="http://schemas.microsoft.com/office/drawing/2014/main" id="{06BC8D1C-1E9A-CD68-7A5D-D3DF680ECA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559" y="3197188"/>
              <a:ext cx="1157288" cy="676275"/>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469F86AB-D4AD-88FD-2652-EDDB16C03736}"/>
                </a:ext>
              </a:extLst>
            </p:cNvPr>
            <p:cNvSpPr/>
            <p:nvPr/>
          </p:nvSpPr>
          <p:spPr>
            <a:xfrm>
              <a:off x="4805917" y="3285461"/>
              <a:ext cx="372140" cy="3296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Picture 6" descr="Onderwerpen - Gemeente Den Helder">
              <a:extLst>
                <a:ext uri="{FF2B5EF4-FFF2-40B4-BE49-F238E27FC236}">
                  <a16:creationId xmlns:a16="http://schemas.microsoft.com/office/drawing/2014/main" id="{98EB3DF7-D5BE-4DD7-2DFE-94E32465C8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893" t="10878" r="44869" b="35012"/>
            <a:stretch/>
          </p:blipFill>
          <p:spPr bwMode="auto">
            <a:xfrm>
              <a:off x="4805916" y="2690036"/>
              <a:ext cx="592055" cy="925034"/>
            </a:xfrm>
            <a:prstGeom prst="rect">
              <a:avLst/>
            </a:prstGeom>
            <a:noFill/>
            <a:extLst>
              <a:ext uri="{909E8E84-426E-40DD-AFC4-6F175D3DCCD1}">
                <a14:hiddenFill xmlns:a14="http://schemas.microsoft.com/office/drawing/2010/main">
                  <a:solidFill>
                    <a:srgbClr val="FFFFFF"/>
                  </a:solidFill>
                </a14:hiddenFill>
              </a:ext>
            </a:extLst>
          </p:spPr>
        </p:pic>
        <p:sp>
          <p:nvSpPr>
            <p:cNvPr id="2" name="Ovaal 1">
              <a:extLst>
                <a:ext uri="{FF2B5EF4-FFF2-40B4-BE49-F238E27FC236}">
                  <a16:creationId xmlns:a16="http://schemas.microsoft.com/office/drawing/2014/main" id="{2D4897F0-6CAA-7163-5AFC-D866A9A68D2A}"/>
                </a:ext>
              </a:extLst>
            </p:cNvPr>
            <p:cNvSpPr/>
            <p:nvPr/>
          </p:nvSpPr>
          <p:spPr>
            <a:xfrm>
              <a:off x="4254124" y="2605275"/>
              <a:ext cx="1520158" cy="1520158"/>
            </a:xfrm>
            <a:prstGeom prst="ellipse">
              <a:avLst/>
            </a:prstGeom>
            <a:noFill/>
            <a:ln w="38100">
              <a:solidFill>
                <a:srgbClr val="D7C7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0" name="Groep 9">
            <a:extLst>
              <a:ext uri="{FF2B5EF4-FFF2-40B4-BE49-F238E27FC236}">
                <a16:creationId xmlns:a16="http://schemas.microsoft.com/office/drawing/2014/main" id="{EBACE726-6D77-8607-CE16-0547D51AD82C}"/>
              </a:ext>
            </a:extLst>
          </p:cNvPr>
          <p:cNvGrpSpPr/>
          <p:nvPr/>
        </p:nvGrpSpPr>
        <p:grpSpPr>
          <a:xfrm>
            <a:off x="6325497" y="3323377"/>
            <a:ext cx="1520158" cy="1520158"/>
            <a:chOff x="6326074" y="2587554"/>
            <a:chExt cx="1520158" cy="1520158"/>
          </a:xfrm>
        </p:grpSpPr>
        <p:sp>
          <p:nvSpPr>
            <p:cNvPr id="5" name="Ovaal 4">
              <a:extLst>
                <a:ext uri="{FF2B5EF4-FFF2-40B4-BE49-F238E27FC236}">
                  <a16:creationId xmlns:a16="http://schemas.microsoft.com/office/drawing/2014/main" id="{3BE79C09-471D-1D92-1B36-249039560C42}"/>
                </a:ext>
              </a:extLst>
            </p:cNvPr>
            <p:cNvSpPr/>
            <p:nvPr/>
          </p:nvSpPr>
          <p:spPr>
            <a:xfrm>
              <a:off x="6326074" y="2587554"/>
              <a:ext cx="1520158" cy="1520158"/>
            </a:xfrm>
            <a:prstGeom prst="ellipse">
              <a:avLst/>
            </a:prstGeom>
            <a:noFill/>
            <a:ln w="38100">
              <a:solidFill>
                <a:srgbClr val="3275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32" name="Picture 8" descr="Gemeente Schagen | Schagen">
              <a:extLst>
                <a:ext uri="{FF2B5EF4-FFF2-40B4-BE49-F238E27FC236}">
                  <a16:creationId xmlns:a16="http://schemas.microsoft.com/office/drawing/2014/main" id="{A74418C9-2170-F1F6-E8CC-A6CDC2A86DF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8157" y="2606161"/>
              <a:ext cx="940068" cy="10275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uurzaam Bouwloket | Schagen">
              <a:extLst>
                <a:ext uri="{FF2B5EF4-FFF2-40B4-BE49-F238E27FC236}">
                  <a16:creationId xmlns:a16="http://schemas.microsoft.com/office/drawing/2014/main" id="{FA2C35A5-8E78-C0E5-BE2A-B8A080BBE1A3}"/>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2035" t="36270" b="19630"/>
            <a:stretch/>
          </p:blipFill>
          <p:spPr bwMode="auto">
            <a:xfrm>
              <a:off x="6607390" y="3561021"/>
              <a:ext cx="1023937" cy="4007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ep 10">
            <a:extLst>
              <a:ext uri="{FF2B5EF4-FFF2-40B4-BE49-F238E27FC236}">
                <a16:creationId xmlns:a16="http://schemas.microsoft.com/office/drawing/2014/main" id="{94F84B74-DC31-81F9-5321-D1AE323ED33C}"/>
              </a:ext>
            </a:extLst>
          </p:cNvPr>
          <p:cNvGrpSpPr/>
          <p:nvPr/>
        </p:nvGrpSpPr>
        <p:grpSpPr>
          <a:xfrm>
            <a:off x="8397447" y="3341098"/>
            <a:ext cx="1520158" cy="1520158"/>
            <a:chOff x="8398024" y="2605275"/>
            <a:chExt cx="1520158" cy="1520158"/>
          </a:xfrm>
        </p:grpSpPr>
        <p:sp>
          <p:nvSpPr>
            <p:cNvPr id="7" name="Ovaal 6">
              <a:extLst>
                <a:ext uri="{FF2B5EF4-FFF2-40B4-BE49-F238E27FC236}">
                  <a16:creationId xmlns:a16="http://schemas.microsoft.com/office/drawing/2014/main" id="{67643510-27DC-309B-702A-8C87E247486D}"/>
                </a:ext>
              </a:extLst>
            </p:cNvPr>
            <p:cNvSpPr/>
            <p:nvPr/>
          </p:nvSpPr>
          <p:spPr>
            <a:xfrm>
              <a:off x="8398024" y="2605275"/>
              <a:ext cx="1520158" cy="1520158"/>
            </a:xfrm>
            <a:prstGeom prst="ellipse">
              <a:avLst/>
            </a:prstGeom>
            <a:noFill/>
            <a:ln w="38100">
              <a:solidFill>
                <a:srgbClr val="C228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36" name="Picture 12" descr="Home - Gemeente Texel">
              <a:extLst>
                <a:ext uri="{FF2B5EF4-FFF2-40B4-BE49-F238E27FC236}">
                  <a16:creationId xmlns:a16="http://schemas.microsoft.com/office/drawing/2014/main" id="{5F655BB2-B205-4ACA-589B-DA7EB28833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66366" y="2895033"/>
              <a:ext cx="1034913" cy="559871"/>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9D70A276-DE6D-361E-2AF1-5B2F40E4D904}"/>
                </a:ext>
              </a:extLst>
            </p:cNvPr>
            <p:cNvSpPr txBox="1"/>
            <p:nvPr/>
          </p:nvSpPr>
          <p:spPr>
            <a:xfrm>
              <a:off x="8829379" y="3418368"/>
              <a:ext cx="788998" cy="538609"/>
            </a:xfrm>
            <a:prstGeom prst="rect">
              <a:avLst/>
            </a:prstGeom>
            <a:noFill/>
          </p:spPr>
          <p:txBody>
            <a:bodyPr wrap="none" rtlCol="0">
              <a:spAutoFit/>
            </a:bodyPr>
            <a:lstStyle/>
            <a:p>
              <a:pPr algn="r"/>
              <a:r>
                <a:rPr lang="nl-NL" sz="1100">
                  <a:solidFill>
                    <a:srgbClr val="EC001F"/>
                  </a:solidFill>
                </a:rPr>
                <a:t>Gemeente</a:t>
              </a:r>
            </a:p>
            <a:p>
              <a:pPr algn="r"/>
              <a:r>
                <a:rPr lang="nl-NL">
                  <a:solidFill>
                    <a:srgbClr val="EC001F"/>
                  </a:solidFill>
                </a:rPr>
                <a:t>Texel</a:t>
              </a:r>
            </a:p>
          </p:txBody>
        </p:sp>
      </p:grpSp>
      <p:sp>
        <p:nvSpPr>
          <p:cNvPr id="12" name="Rechteraccolade 11">
            <a:extLst>
              <a:ext uri="{FF2B5EF4-FFF2-40B4-BE49-F238E27FC236}">
                <a16:creationId xmlns:a16="http://schemas.microsoft.com/office/drawing/2014/main" id="{0D5D1D7E-47B5-8B8B-EB4D-DD6B87444635}"/>
              </a:ext>
            </a:extLst>
          </p:cNvPr>
          <p:cNvSpPr/>
          <p:nvPr/>
        </p:nvSpPr>
        <p:spPr>
          <a:xfrm rot="16200000">
            <a:off x="2813409" y="4374303"/>
            <a:ext cx="253741" cy="1520160"/>
          </a:xfrm>
          <a:prstGeom prst="rightBrace">
            <a:avLst>
              <a:gd name="adj1" fmla="val 0"/>
              <a:gd name="adj2" fmla="val 49238"/>
            </a:avLst>
          </a:prstGeom>
          <a:ln w="38100">
            <a:solidFill>
              <a:srgbClr val="1C6D8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solidFill>
                <a:srgbClr val="1C6D8D"/>
              </a:solidFill>
            </a:endParaRPr>
          </a:p>
        </p:txBody>
      </p:sp>
      <p:sp>
        <p:nvSpPr>
          <p:cNvPr id="13" name="Tekstvak 12">
            <a:extLst>
              <a:ext uri="{FF2B5EF4-FFF2-40B4-BE49-F238E27FC236}">
                <a16:creationId xmlns:a16="http://schemas.microsoft.com/office/drawing/2014/main" id="{61B551F4-6832-80D5-A0B2-5E7BF697A065}"/>
              </a:ext>
            </a:extLst>
          </p:cNvPr>
          <p:cNvSpPr txBox="1"/>
          <p:nvPr/>
        </p:nvSpPr>
        <p:spPr>
          <a:xfrm>
            <a:off x="671497" y="5407510"/>
            <a:ext cx="1516956" cy="369332"/>
          </a:xfrm>
          <a:prstGeom prst="rect">
            <a:avLst/>
          </a:prstGeom>
          <a:noFill/>
        </p:spPr>
        <p:txBody>
          <a:bodyPr wrap="square" lIns="91440" tIns="45720" rIns="91440" bIns="45720" anchor="t">
            <a:spAutoFit/>
          </a:bodyPr>
          <a:lstStyle/>
          <a:p>
            <a:pPr algn="r"/>
            <a:r>
              <a:rPr lang="nl-NL" b="1">
                <a:latin typeface="Century Gothic"/>
              </a:rPr>
              <a:t>  Gepland</a:t>
            </a:r>
            <a:endParaRPr lang="nl-NL" b="1">
              <a:solidFill>
                <a:srgbClr val="000000"/>
              </a:solidFill>
              <a:latin typeface="Century Gothic"/>
            </a:endParaRPr>
          </a:p>
        </p:txBody>
      </p:sp>
      <p:grpSp>
        <p:nvGrpSpPr>
          <p:cNvPr id="19" name="Groep 18">
            <a:extLst>
              <a:ext uri="{FF2B5EF4-FFF2-40B4-BE49-F238E27FC236}">
                <a16:creationId xmlns:a16="http://schemas.microsoft.com/office/drawing/2014/main" id="{376126AE-CF85-E196-43FA-0FA5AC03AE08}"/>
              </a:ext>
            </a:extLst>
          </p:cNvPr>
          <p:cNvGrpSpPr>
            <a:grpSpLocks noChangeAspect="1"/>
          </p:cNvGrpSpPr>
          <p:nvPr/>
        </p:nvGrpSpPr>
        <p:grpSpPr>
          <a:xfrm>
            <a:off x="8787376" y="5749337"/>
            <a:ext cx="737685" cy="245895"/>
            <a:chOff x="2707177" y="5061935"/>
            <a:chExt cx="518202" cy="172734"/>
          </a:xfrm>
        </p:grpSpPr>
        <p:pic>
          <p:nvPicPr>
            <p:cNvPr id="15" name="Graphic 14" descr="Introductiepagina met effen opvulling">
              <a:extLst>
                <a:ext uri="{FF2B5EF4-FFF2-40B4-BE49-F238E27FC236}">
                  <a16:creationId xmlns:a16="http://schemas.microsoft.com/office/drawing/2014/main" id="{551E4A90-265D-FDCF-12B9-502A7D64753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707177" y="5061935"/>
              <a:ext cx="172734" cy="172734"/>
            </a:xfrm>
            <a:prstGeom prst="rect">
              <a:avLst/>
            </a:prstGeom>
          </p:spPr>
        </p:pic>
        <p:pic>
          <p:nvPicPr>
            <p:cNvPr id="16" name="Graphic 15" descr="Introductiepagina met effen opvulling">
              <a:extLst>
                <a:ext uri="{FF2B5EF4-FFF2-40B4-BE49-F238E27FC236}">
                  <a16:creationId xmlns:a16="http://schemas.microsoft.com/office/drawing/2014/main" id="{25250013-72B1-CE3B-0448-6A0FA4081A6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052645" y="5061935"/>
              <a:ext cx="172734" cy="172734"/>
            </a:xfrm>
            <a:prstGeom prst="rect">
              <a:avLst/>
            </a:prstGeom>
          </p:spPr>
        </p:pic>
        <p:pic>
          <p:nvPicPr>
            <p:cNvPr id="18" name="Graphic 17" descr="Introductiepagina met effen opvulling">
              <a:extLst>
                <a:ext uri="{FF2B5EF4-FFF2-40B4-BE49-F238E27FC236}">
                  <a16:creationId xmlns:a16="http://schemas.microsoft.com/office/drawing/2014/main" id="{63CC47D2-8531-294A-0832-847E08F2FB0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879911" y="5061935"/>
              <a:ext cx="172734" cy="172734"/>
            </a:xfrm>
            <a:prstGeom prst="rect">
              <a:avLst/>
            </a:prstGeom>
          </p:spPr>
        </p:pic>
      </p:grpSp>
      <p:sp>
        <p:nvSpPr>
          <p:cNvPr id="20" name="Rechteraccolade 19">
            <a:extLst>
              <a:ext uri="{FF2B5EF4-FFF2-40B4-BE49-F238E27FC236}">
                <a16:creationId xmlns:a16="http://schemas.microsoft.com/office/drawing/2014/main" id="{3C2F2D80-8B49-4EF1-15FE-C54DB31852E1}"/>
              </a:ext>
            </a:extLst>
          </p:cNvPr>
          <p:cNvSpPr/>
          <p:nvPr/>
        </p:nvSpPr>
        <p:spPr>
          <a:xfrm rot="16200000">
            <a:off x="4902382" y="4379977"/>
            <a:ext cx="253741" cy="1520160"/>
          </a:xfrm>
          <a:prstGeom prst="rightBrace">
            <a:avLst>
              <a:gd name="adj1" fmla="val 0"/>
              <a:gd name="adj2" fmla="val 49238"/>
            </a:avLst>
          </a:prstGeom>
          <a:ln w="38100">
            <a:solidFill>
              <a:srgbClr val="1C6D8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solidFill>
                <a:srgbClr val="1C6D8D"/>
              </a:solidFill>
            </a:endParaRPr>
          </a:p>
        </p:txBody>
      </p:sp>
      <p:sp>
        <p:nvSpPr>
          <p:cNvPr id="21" name="Tekstvak 20">
            <a:extLst>
              <a:ext uri="{FF2B5EF4-FFF2-40B4-BE49-F238E27FC236}">
                <a16:creationId xmlns:a16="http://schemas.microsoft.com/office/drawing/2014/main" id="{3AB451CC-792E-CD9E-781E-0E61F0AA002E}"/>
              </a:ext>
            </a:extLst>
          </p:cNvPr>
          <p:cNvSpPr txBox="1"/>
          <p:nvPr/>
        </p:nvSpPr>
        <p:spPr>
          <a:xfrm>
            <a:off x="4269172" y="5413184"/>
            <a:ext cx="1520158" cy="400110"/>
          </a:xfrm>
          <a:prstGeom prst="rect">
            <a:avLst/>
          </a:prstGeom>
          <a:noFill/>
        </p:spPr>
        <p:txBody>
          <a:bodyPr wrap="square" lIns="91440" tIns="45720" rIns="91440" bIns="45720" anchor="t">
            <a:spAutoFit/>
          </a:bodyPr>
          <a:lstStyle/>
          <a:p>
            <a:pPr algn="ctr"/>
            <a:r>
              <a:rPr lang="nl-NL" sz="2000" b="1">
                <a:latin typeface="Century Gothic"/>
              </a:rPr>
              <a:t>1.788</a:t>
            </a:r>
            <a:endParaRPr lang="nl-NL" sz="2000">
              <a:solidFill>
                <a:srgbClr val="E60000"/>
              </a:solidFill>
              <a:latin typeface="Century Gothic"/>
            </a:endParaRPr>
          </a:p>
        </p:txBody>
      </p:sp>
      <p:grpSp>
        <p:nvGrpSpPr>
          <p:cNvPr id="22" name="Groep 21">
            <a:extLst>
              <a:ext uri="{FF2B5EF4-FFF2-40B4-BE49-F238E27FC236}">
                <a16:creationId xmlns:a16="http://schemas.microsoft.com/office/drawing/2014/main" id="{A2170F57-2A76-A9AC-E2F6-A27C256164CC}"/>
              </a:ext>
            </a:extLst>
          </p:cNvPr>
          <p:cNvGrpSpPr>
            <a:grpSpLocks noChangeAspect="1"/>
          </p:cNvGrpSpPr>
          <p:nvPr/>
        </p:nvGrpSpPr>
        <p:grpSpPr>
          <a:xfrm>
            <a:off x="6742957" y="5790265"/>
            <a:ext cx="737685" cy="245895"/>
            <a:chOff x="2707177" y="5061935"/>
            <a:chExt cx="518202" cy="172734"/>
          </a:xfrm>
        </p:grpSpPr>
        <p:pic>
          <p:nvPicPr>
            <p:cNvPr id="23" name="Graphic 22" descr="Introductiepagina met effen opvulling">
              <a:extLst>
                <a:ext uri="{FF2B5EF4-FFF2-40B4-BE49-F238E27FC236}">
                  <a16:creationId xmlns:a16="http://schemas.microsoft.com/office/drawing/2014/main" id="{BEE252F2-5346-3816-7D0D-766C7DE025C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707177" y="5061935"/>
              <a:ext cx="172734" cy="172734"/>
            </a:xfrm>
            <a:prstGeom prst="rect">
              <a:avLst/>
            </a:prstGeom>
          </p:spPr>
        </p:pic>
        <p:pic>
          <p:nvPicPr>
            <p:cNvPr id="24" name="Graphic 23" descr="Introductiepagina met effen opvulling">
              <a:extLst>
                <a:ext uri="{FF2B5EF4-FFF2-40B4-BE49-F238E27FC236}">
                  <a16:creationId xmlns:a16="http://schemas.microsoft.com/office/drawing/2014/main" id="{4AEBA0EE-D59F-3FA9-9BF8-E88EA7241B7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052645" y="5061935"/>
              <a:ext cx="172734" cy="172734"/>
            </a:xfrm>
            <a:prstGeom prst="rect">
              <a:avLst/>
            </a:prstGeom>
          </p:spPr>
        </p:pic>
        <p:pic>
          <p:nvPicPr>
            <p:cNvPr id="25" name="Graphic 24" descr="Introductiepagina met effen opvulling">
              <a:extLst>
                <a:ext uri="{FF2B5EF4-FFF2-40B4-BE49-F238E27FC236}">
                  <a16:creationId xmlns:a16="http://schemas.microsoft.com/office/drawing/2014/main" id="{98322342-1262-0D40-D6D9-7330A9A7C93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879911" y="5061935"/>
              <a:ext cx="172734" cy="172734"/>
            </a:xfrm>
            <a:prstGeom prst="rect">
              <a:avLst/>
            </a:prstGeom>
          </p:spPr>
        </p:pic>
      </p:grpSp>
      <p:sp>
        <p:nvSpPr>
          <p:cNvPr id="26" name="Rechteraccolade 25">
            <a:extLst>
              <a:ext uri="{FF2B5EF4-FFF2-40B4-BE49-F238E27FC236}">
                <a16:creationId xmlns:a16="http://schemas.microsoft.com/office/drawing/2014/main" id="{989C2C71-FC3D-6EF2-ADFB-6D8EBD6F1077}"/>
              </a:ext>
            </a:extLst>
          </p:cNvPr>
          <p:cNvSpPr/>
          <p:nvPr/>
        </p:nvSpPr>
        <p:spPr>
          <a:xfrm rot="16200000">
            <a:off x="6991355" y="4374303"/>
            <a:ext cx="253741" cy="1520160"/>
          </a:xfrm>
          <a:prstGeom prst="rightBrace">
            <a:avLst>
              <a:gd name="adj1" fmla="val 0"/>
              <a:gd name="adj2" fmla="val 49238"/>
            </a:avLst>
          </a:prstGeom>
          <a:ln w="38100">
            <a:solidFill>
              <a:srgbClr val="1C6D8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solidFill>
                <a:srgbClr val="1C6D8D"/>
              </a:solidFill>
            </a:endParaRPr>
          </a:p>
        </p:txBody>
      </p:sp>
      <p:sp>
        <p:nvSpPr>
          <p:cNvPr id="27" name="Tekstvak 26">
            <a:extLst>
              <a:ext uri="{FF2B5EF4-FFF2-40B4-BE49-F238E27FC236}">
                <a16:creationId xmlns:a16="http://schemas.microsoft.com/office/drawing/2014/main" id="{E43E8181-8E36-867D-BD61-FF1DE566ED07}"/>
              </a:ext>
            </a:extLst>
          </p:cNvPr>
          <p:cNvSpPr txBox="1"/>
          <p:nvPr/>
        </p:nvSpPr>
        <p:spPr>
          <a:xfrm>
            <a:off x="6358145" y="5407510"/>
            <a:ext cx="1520158" cy="400110"/>
          </a:xfrm>
          <a:prstGeom prst="rect">
            <a:avLst/>
          </a:prstGeom>
          <a:noFill/>
        </p:spPr>
        <p:txBody>
          <a:bodyPr wrap="square" lIns="91440" tIns="45720" rIns="91440" bIns="45720" anchor="t">
            <a:spAutoFit/>
          </a:bodyPr>
          <a:lstStyle/>
          <a:p>
            <a:pPr algn="ctr"/>
            <a:r>
              <a:rPr lang="nl-NL" sz="2000" b="1">
                <a:latin typeface="Century Gothic"/>
              </a:rPr>
              <a:t>3.000</a:t>
            </a:r>
            <a:endParaRPr lang="nl-NL" sz="2000">
              <a:solidFill>
                <a:srgbClr val="E60000"/>
              </a:solidFill>
              <a:latin typeface="Century Gothic"/>
            </a:endParaRPr>
          </a:p>
        </p:txBody>
      </p:sp>
      <p:grpSp>
        <p:nvGrpSpPr>
          <p:cNvPr id="28" name="Groep 27">
            <a:extLst>
              <a:ext uri="{FF2B5EF4-FFF2-40B4-BE49-F238E27FC236}">
                <a16:creationId xmlns:a16="http://schemas.microsoft.com/office/drawing/2014/main" id="{6C99F140-8BB7-C4FE-569D-A7FB4944F991}"/>
              </a:ext>
            </a:extLst>
          </p:cNvPr>
          <p:cNvGrpSpPr>
            <a:grpSpLocks noChangeAspect="1"/>
          </p:cNvGrpSpPr>
          <p:nvPr/>
        </p:nvGrpSpPr>
        <p:grpSpPr>
          <a:xfrm>
            <a:off x="2563204" y="5792469"/>
            <a:ext cx="737685" cy="245895"/>
            <a:chOff x="2707177" y="5061935"/>
            <a:chExt cx="518202" cy="172734"/>
          </a:xfrm>
        </p:grpSpPr>
        <p:pic>
          <p:nvPicPr>
            <p:cNvPr id="29" name="Graphic 28" descr="Introductiepagina met effen opvulling">
              <a:extLst>
                <a:ext uri="{FF2B5EF4-FFF2-40B4-BE49-F238E27FC236}">
                  <a16:creationId xmlns:a16="http://schemas.microsoft.com/office/drawing/2014/main" id="{A1E7D23E-EBBC-C25F-3161-BE0763AA432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707177" y="5061935"/>
              <a:ext cx="172734" cy="172734"/>
            </a:xfrm>
            <a:prstGeom prst="rect">
              <a:avLst/>
            </a:prstGeom>
          </p:spPr>
        </p:pic>
        <p:pic>
          <p:nvPicPr>
            <p:cNvPr id="30" name="Graphic 29" descr="Introductiepagina met effen opvulling">
              <a:extLst>
                <a:ext uri="{FF2B5EF4-FFF2-40B4-BE49-F238E27FC236}">
                  <a16:creationId xmlns:a16="http://schemas.microsoft.com/office/drawing/2014/main" id="{9ACA5FB8-5EE5-040D-789F-FFCA3ED760B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052645" y="5061935"/>
              <a:ext cx="172734" cy="172734"/>
            </a:xfrm>
            <a:prstGeom prst="rect">
              <a:avLst/>
            </a:prstGeom>
          </p:spPr>
        </p:pic>
        <p:pic>
          <p:nvPicPr>
            <p:cNvPr id="31" name="Graphic 30" descr="Introductiepagina met effen opvulling">
              <a:extLst>
                <a:ext uri="{FF2B5EF4-FFF2-40B4-BE49-F238E27FC236}">
                  <a16:creationId xmlns:a16="http://schemas.microsoft.com/office/drawing/2014/main" id="{AC84DAAC-1375-7C85-FB49-9AF1886DFA6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879911" y="5061935"/>
              <a:ext cx="172734" cy="172734"/>
            </a:xfrm>
            <a:prstGeom prst="rect">
              <a:avLst/>
            </a:prstGeom>
          </p:spPr>
        </p:pic>
      </p:grpSp>
      <p:sp>
        <p:nvSpPr>
          <p:cNvPr id="32" name="Rechteraccolade 31">
            <a:extLst>
              <a:ext uri="{FF2B5EF4-FFF2-40B4-BE49-F238E27FC236}">
                <a16:creationId xmlns:a16="http://schemas.microsoft.com/office/drawing/2014/main" id="{A1430606-329F-7BF0-3D29-5722C59AA283}"/>
              </a:ext>
            </a:extLst>
          </p:cNvPr>
          <p:cNvSpPr/>
          <p:nvPr/>
        </p:nvSpPr>
        <p:spPr>
          <a:xfrm rot="16200000">
            <a:off x="9080325" y="4379977"/>
            <a:ext cx="253741" cy="1520160"/>
          </a:xfrm>
          <a:prstGeom prst="rightBrace">
            <a:avLst>
              <a:gd name="adj1" fmla="val 0"/>
              <a:gd name="adj2" fmla="val 49238"/>
            </a:avLst>
          </a:prstGeom>
          <a:ln w="38100">
            <a:solidFill>
              <a:srgbClr val="1C6D8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solidFill>
                <a:srgbClr val="1C6D8D"/>
              </a:solidFill>
            </a:endParaRPr>
          </a:p>
        </p:txBody>
      </p:sp>
      <p:sp>
        <p:nvSpPr>
          <p:cNvPr id="33" name="Tekstvak 32">
            <a:extLst>
              <a:ext uri="{FF2B5EF4-FFF2-40B4-BE49-F238E27FC236}">
                <a16:creationId xmlns:a16="http://schemas.microsoft.com/office/drawing/2014/main" id="{87F3E7C1-8D7B-0240-E6FF-07A42063F78B}"/>
              </a:ext>
            </a:extLst>
          </p:cNvPr>
          <p:cNvSpPr txBox="1"/>
          <p:nvPr/>
        </p:nvSpPr>
        <p:spPr>
          <a:xfrm>
            <a:off x="8435020" y="5388994"/>
            <a:ext cx="1520158" cy="400110"/>
          </a:xfrm>
          <a:prstGeom prst="rect">
            <a:avLst/>
          </a:prstGeom>
          <a:noFill/>
        </p:spPr>
        <p:txBody>
          <a:bodyPr wrap="square" lIns="91440" tIns="45720" rIns="91440" bIns="45720" anchor="t">
            <a:spAutoFit/>
          </a:bodyPr>
          <a:lstStyle/>
          <a:p>
            <a:pPr algn="ctr"/>
            <a:r>
              <a:rPr lang="nl-NL" sz="2000" b="1">
                <a:latin typeface="Century Gothic"/>
              </a:rPr>
              <a:t>577</a:t>
            </a:r>
            <a:endParaRPr lang="nl-NL" sz="2000">
              <a:solidFill>
                <a:srgbClr val="E60000"/>
              </a:solidFill>
              <a:latin typeface="Century Gothic"/>
            </a:endParaRPr>
          </a:p>
        </p:txBody>
      </p:sp>
      <p:grpSp>
        <p:nvGrpSpPr>
          <p:cNvPr id="34" name="Groep 33">
            <a:extLst>
              <a:ext uri="{FF2B5EF4-FFF2-40B4-BE49-F238E27FC236}">
                <a16:creationId xmlns:a16="http://schemas.microsoft.com/office/drawing/2014/main" id="{11E185A6-92A0-E2AA-F560-44144FA5161C}"/>
              </a:ext>
            </a:extLst>
          </p:cNvPr>
          <p:cNvGrpSpPr>
            <a:grpSpLocks noChangeAspect="1"/>
          </p:cNvGrpSpPr>
          <p:nvPr/>
        </p:nvGrpSpPr>
        <p:grpSpPr>
          <a:xfrm>
            <a:off x="4631297" y="5782780"/>
            <a:ext cx="737685" cy="245895"/>
            <a:chOff x="2707177" y="5061935"/>
            <a:chExt cx="518202" cy="172734"/>
          </a:xfrm>
        </p:grpSpPr>
        <p:pic>
          <p:nvPicPr>
            <p:cNvPr id="35" name="Graphic 34" descr="Introductiepagina met effen opvulling">
              <a:extLst>
                <a:ext uri="{FF2B5EF4-FFF2-40B4-BE49-F238E27FC236}">
                  <a16:creationId xmlns:a16="http://schemas.microsoft.com/office/drawing/2014/main" id="{12C73DDB-6D03-D7C0-54CE-EE116739CA9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707177" y="5061935"/>
              <a:ext cx="172734" cy="172734"/>
            </a:xfrm>
            <a:prstGeom prst="rect">
              <a:avLst/>
            </a:prstGeom>
          </p:spPr>
        </p:pic>
        <p:pic>
          <p:nvPicPr>
            <p:cNvPr id="36" name="Graphic 35" descr="Introductiepagina met effen opvulling">
              <a:extLst>
                <a:ext uri="{FF2B5EF4-FFF2-40B4-BE49-F238E27FC236}">
                  <a16:creationId xmlns:a16="http://schemas.microsoft.com/office/drawing/2014/main" id="{78A44CE8-C8F9-1622-0F79-C0A03E2259B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052645" y="5061935"/>
              <a:ext cx="172734" cy="172734"/>
            </a:xfrm>
            <a:prstGeom prst="rect">
              <a:avLst/>
            </a:prstGeom>
          </p:spPr>
        </p:pic>
        <p:pic>
          <p:nvPicPr>
            <p:cNvPr id="37" name="Graphic 36" descr="Introductiepagina met effen opvulling">
              <a:extLst>
                <a:ext uri="{FF2B5EF4-FFF2-40B4-BE49-F238E27FC236}">
                  <a16:creationId xmlns:a16="http://schemas.microsoft.com/office/drawing/2014/main" id="{5F293C04-2F64-D383-A920-323566A4E0E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879911" y="5061935"/>
              <a:ext cx="172734" cy="172734"/>
            </a:xfrm>
            <a:prstGeom prst="rect">
              <a:avLst/>
            </a:prstGeom>
          </p:spPr>
        </p:pic>
      </p:grpSp>
      <p:sp>
        <p:nvSpPr>
          <p:cNvPr id="39" name="Tekstvak 1">
            <a:extLst>
              <a:ext uri="{FF2B5EF4-FFF2-40B4-BE49-F238E27FC236}">
                <a16:creationId xmlns:a16="http://schemas.microsoft.com/office/drawing/2014/main" id="{C1E3D024-FF92-BF3E-12BB-8BBF004FF0F0}"/>
              </a:ext>
            </a:extLst>
          </p:cNvPr>
          <p:cNvSpPr txBox="1"/>
          <p:nvPr/>
        </p:nvSpPr>
        <p:spPr>
          <a:xfrm>
            <a:off x="6099836" y="101236"/>
            <a:ext cx="6087567" cy="1077218"/>
          </a:xfrm>
          <a:prstGeom prst="rect">
            <a:avLst/>
          </a:prstGeom>
          <a:noFill/>
        </p:spPr>
        <p:txBody>
          <a:bodyPr wrap="square" lIns="91440" tIns="45720" rIns="91440" bIns="45720" rtlCol="0" anchor="t">
            <a:spAutoFit/>
          </a:bodyPr>
          <a:lstStyle/>
          <a:p>
            <a:pPr algn="ctr"/>
            <a:r>
              <a:rPr lang="nl-NL" sz="2000">
                <a:latin typeface="Century Gothic"/>
              </a:rPr>
              <a:t>Woningbouw aantallen </a:t>
            </a:r>
            <a:br>
              <a:rPr lang="nl-NL" sz="2000" dirty="0">
                <a:latin typeface="Century Gothic"/>
              </a:rPr>
            </a:br>
            <a:r>
              <a:rPr lang="nl-NL" sz="2000">
                <a:latin typeface="Century Gothic"/>
              </a:rPr>
              <a:t>per gemeente</a:t>
            </a:r>
            <a:endParaRPr lang="en-US" sz="2000">
              <a:latin typeface="Century Gothic"/>
            </a:endParaRPr>
          </a:p>
          <a:p>
            <a:pPr algn="ctr"/>
            <a:endParaRPr lang="nl-NL" sz="2400">
              <a:latin typeface="Century Gothic"/>
            </a:endParaRPr>
          </a:p>
        </p:txBody>
      </p:sp>
      <p:sp>
        <p:nvSpPr>
          <p:cNvPr id="40" name="Tekstvak 5">
            <a:extLst>
              <a:ext uri="{FF2B5EF4-FFF2-40B4-BE49-F238E27FC236}">
                <a16:creationId xmlns:a16="http://schemas.microsoft.com/office/drawing/2014/main" id="{7D64CD33-C9E2-C60D-FAAA-FFD081092E32}"/>
              </a:ext>
            </a:extLst>
          </p:cNvPr>
          <p:cNvSpPr txBox="1"/>
          <p:nvPr/>
        </p:nvSpPr>
        <p:spPr>
          <a:xfrm>
            <a:off x="3694590" y="2611418"/>
            <a:ext cx="5307924" cy="400110"/>
          </a:xfrm>
          <a:prstGeom prst="rect">
            <a:avLst/>
          </a:prstGeom>
          <a:noFill/>
        </p:spPr>
        <p:txBody>
          <a:bodyPr wrap="square" lIns="91440" tIns="45720" rIns="91440" bIns="45720" rtlCol="0" anchor="t">
            <a:spAutoFit/>
          </a:bodyPr>
          <a:lstStyle/>
          <a:p>
            <a:r>
              <a:rPr lang="nl-NL" sz="2000" b="1">
                <a:latin typeface="Century Gothic"/>
              </a:rPr>
              <a:t>Totale verdeling over de 4 gemeenten</a:t>
            </a:r>
            <a:endParaRPr lang="en-US" sz="2000" b="1">
              <a:latin typeface="Century Gothic"/>
              <a:ea typeface="Calibri"/>
              <a:cs typeface="Calibri"/>
            </a:endParaRPr>
          </a:p>
        </p:txBody>
      </p:sp>
      <p:sp>
        <p:nvSpPr>
          <p:cNvPr id="38" name="Tekstvak 12">
            <a:extLst>
              <a:ext uri="{FF2B5EF4-FFF2-40B4-BE49-F238E27FC236}">
                <a16:creationId xmlns:a16="http://schemas.microsoft.com/office/drawing/2014/main" id="{F4B65D10-5337-0771-FC87-ADF4185D6537}"/>
              </a:ext>
            </a:extLst>
          </p:cNvPr>
          <p:cNvSpPr txBox="1"/>
          <p:nvPr/>
        </p:nvSpPr>
        <p:spPr>
          <a:xfrm>
            <a:off x="417496" y="6096938"/>
            <a:ext cx="1770955" cy="646331"/>
          </a:xfrm>
          <a:prstGeom prst="rect">
            <a:avLst/>
          </a:prstGeom>
          <a:noFill/>
        </p:spPr>
        <p:txBody>
          <a:bodyPr wrap="square" lIns="91440" tIns="45720" rIns="91440" bIns="45720" anchor="t">
            <a:spAutoFit/>
          </a:bodyPr>
          <a:lstStyle/>
          <a:p>
            <a:pPr algn="r"/>
            <a:r>
              <a:rPr lang="nl-NL" b="1">
                <a:latin typeface="Century Gothic"/>
              </a:rPr>
              <a:t>  </a:t>
            </a:r>
            <a:r>
              <a:rPr lang="nl-NL" b="1">
                <a:solidFill>
                  <a:srgbClr val="478500"/>
                </a:solidFill>
                <a:latin typeface="Century Gothic"/>
              </a:rPr>
              <a:t>Gerealiseerd</a:t>
            </a:r>
            <a:br>
              <a:rPr lang="nl-NL" b="1">
                <a:solidFill>
                  <a:srgbClr val="478500"/>
                </a:solidFill>
                <a:latin typeface="Century Gothic"/>
              </a:rPr>
            </a:br>
            <a:r>
              <a:rPr lang="nl-NL" b="1">
                <a:solidFill>
                  <a:srgbClr val="478500"/>
                </a:solidFill>
                <a:latin typeface="Century Gothic"/>
              </a:rPr>
              <a:t>2022 t/m nu</a:t>
            </a:r>
            <a:endParaRPr lang="en-US">
              <a:solidFill>
                <a:srgbClr val="478500"/>
              </a:solidFill>
              <a:ea typeface="Calibri"/>
              <a:cs typeface="Calibri"/>
            </a:endParaRPr>
          </a:p>
        </p:txBody>
      </p:sp>
      <p:sp>
        <p:nvSpPr>
          <p:cNvPr id="42" name="Tekstvak 20">
            <a:extLst>
              <a:ext uri="{FF2B5EF4-FFF2-40B4-BE49-F238E27FC236}">
                <a16:creationId xmlns:a16="http://schemas.microsoft.com/office/drawing/2014/main" id="{6E847653-9562-C724-2EF3-636723A55BCC}"/>
              </a:ext>
            </a:extLst>
          </p:cNvPr>
          <p:cNvSpPr txBox="1"/>
          <p:nvPr/>
        </p:nvSpPr>
        <p:spPr>
          <a:xfrm>
            <a:off x="2188790" y="6102612"/>
            <a:ext cx="1520158" cy="400110"/>
          </a:xfrm>
          <a:prstGeom prst="rect">
            <a:avLst/>
          </a:prstGeom>
          <a:noFill/>
        </p:spPr>
        <p:txBody>
          <a:bodyPr wrap="square" lIns="91440" tIns="45720" rIns="91440" bIns="45720" anchor="t">
            <a:spAutoFit/>
          </a:bodyPr>
          <a:lstStyle/>
          <a:p>
            <a:pPr algn="ctr"/>
            <a:r>
              <a:rPr lang="nl-NL" sz="2000" b="1">
                <a:solidFill>
                  <a:srgbClr val="478500"/>
                </a:solidFill>
                <a:latin typeface="Century Gothic"/>
              </a:rPr>
              <a:t>789</a:t>
            </a:r>
            <a:endParaRPr lang="nl-NL" sz="2000">
              <a:solidFill>
                <a:srgbClr val="478500"/>
              </a:solidFill>
              <a:latin typeface="Century Gothic"/>
            </a:endParaRPr>
          </a:p>
        </p:txBody>
      </p:sp>
      <p:sp>
        <p:nvSpPr>
          <p:cNvPr id="43" name="Tekstvak 20">
            <a:extLst>
              <a:ext uri="{FF2B5EF4-FFF2-40B4-BE49-F238E27FC236}">
                <a16:creationId xmlns:a16="http://schemas.microsoft.com/office/drawing/2014/main" id="{BEDE3D0A-0985-2671-18BA-2360EB9CE131}"/>
              </a:ext>
            </a:extLst>
          </p:cNvPr>
          <p:cNvSpPr txBox="1"/>
          <p:nvPr/>
        </p:nvSpPr>
        <p:spPr>
          <a:xfrm>
            <a:off x="4269170" y="6102611"/>
            <a:ext cx="1520158" cy="400110"/>
          </a:xfrm>
          <a:prstGeom prst="rect">
            <a:avLst/>
          </a:prstGeom>
          <a:noFill/>
        </p:spPr>
        <p:txBody>
          <a:bodyPr wrap="square" lIns="91440" tIns="45720" rIns="91440" bIns="45720" anchor="t">
            <a:spAutoFit/>
          </a:bodyPr>
          <a:lstStyle/>
          <a:p>
            <a:pPr algn="ctr"/>
            <a:r>
              <a:rPr lang="nl-NL" sz="2000" b="1">
                <a:solidFill>
                  <a:srgbClr val="478500"/>
                </a:solidFill>
                <a:latin typeface="Century Gothic"/>
                <a:ea typeface="Calibri"/>
                <a:cs typeface="Calibri"/>
              </a:rPr>
              <a:t>527</a:t>
            </a:r>
            <a:endParaRPr lang="en-US" sz="2000">
              <a:solidFill>
                <a:srgbClr val="478500"/>
              </a:solidFill>
              <a:latin typeface="Century Gothic"/>
              <a:ea typeface="Calibri"/>
              <a:cs typeface="Calibri"/>
            </a:endParaRPr>
          </a:p>
        </p:txBody>
      </p:sp>
      <p:sp>
        <p:nvSpPr>
          <p:cNvPr id="44" name="Tekstvak 20">
            <a:extLst>
              <a:ext uri="{FF2B5EF4-FFF2-40B4-BE49-F238E27FC236}">
                <a16:creationId xmlns:a16="http://schemas.microsoft.com/office/drawing/2014/main" id="{66B640C0-DD85-735A-668A-1AA35B771AFA}"/>
              </a:ext>
            </a:extLst>
          </p:cNvPr>
          <p:cNvSpPr txBox="1"/>
          <p:nvPr/>
        </p:nvSpPr>
        <p:spPr>
          <a:xfrm>
            <a:off x="6349552" y="6102611"/>
            <a:ext cx="1520158" cy="400110"/>
          </a:xfrm>
          <a:prstGeom prst="rect">
            <a:avLst/>
          </a:prstGeom>
          <a:noFill/>
        </p:spPr>
        <p:txBody>
          <a:bodyPr wrap="square" lIns="91440" tIns="45720" rIns="91440" bIns="45720" anchor="t">
            <a:spAutoFit/>
          </a:bodyPr>
          <a:lstStyle/>
          <a:p>
            <a:pPr algn="ctr"/>
            <a:r>
              <a:rPr lang="nl-NL" sz="2000" b="1">
                <a:solidFill>
                  <a:srgbClr val="478500"/>
                </a:solidFill>
                <a:latin typeface="Century Gothic"/>
              </a:rPr>
              <a:t>1.244</a:t>
            </a:r>
            <a:endParaRPr lang="en-US" sz="2000">
              <a:solidFill>
                <a:srgbClr val="478500"/>
              </a:solidFill>
              <a:latin typeface="Century Gothic"/>
              <a:ea typeface="Calibri"/>
              <a:cs typeface="Calibri"/>
            </a:endParaRPr>
          </a:p>
        </p:txBody>
      </p:sp>
      <p:sp>
        <p:nvSpPr>
          <p:cNvPr id="45" name="Tekstvak 20">
            <a:extLst>
              <a:ext uri="{FF2B5EF4-FFF2-40B4-BE49-F238E27FC236}">
                <a16:creationId xmlns:a16="http://schemas.microsoft.com/office/drawing/2014/main" id="{E203CBA8-DF97-A55D-FDBE-B1717115F62A}"/>
              </a:ext>
            </a:extLst>
          </p:cNvPr>
          <p:cNvSpPr txBox="1"/>
          <p:nvPr/>
        </p:nvSpPr>
        <p:spPr>
          <a:xfrm>
            <a:off x="8429933" y="6102611"/>
            <a:ext cx="1520158" cy="400110"/>
          </a:xfrm>
          <a:prstGeom prst="rect">
            <a:avLst/>
          </a:prstGeom>
          <a:noFill/>
        </p:spPr>
        <p:txBody>
          <a:bodyPr wrap="square" lIns="91440" tIns="45720" rIns="91440" bIns="45720" anchor="t">
            <a:spAutoFit/>
          </a:bodyPr>
          <a:lstStyle/>
          <a:p>
            <a:pPr algn="ctr"/>
            <a:r>
              <a:rPr lang="nl-NL" sz="2000" b="1">
                <a:solidFill>
                  <a:srgbClr val="478500"/>
                </a:solidFill>
                <a:latin typeface="Century Gothic"/>
                <a:ea typeface="Calibri"/>
                <a:cs typeface="Calibri"/>
              </a:rPr>
              <a:t>470</a:t>
            </a:r>
            <a:endParaRPr lang="en-US" sz="2000">
              <a:solidFill>
                <a:srgbClr val="478500"/>
              </a:solidFill>
              <a:latin typeface="Century Gothic"/>
              <a:ea typeface="Calibri"/>
              <a:cs typeface="Calibri"/>
            </a:endParaRPr>
          </a:p>
        </p:txBody>
      </p:sp>
      <p:sp>
        <p:nvSpPr>
          <p:cNvPr id="47" name="Tekstvak 20">
            <a:extLst>
              <a:ext uri="{FF2B5EF4-FFF2-40B4-BE49-F238E27FC236}">
                <a16:creationId xmlns:a16="http://schemas.microsoft.com/office/drawing/2014/main" id="{A37ABFBD-9C35-2646-A711-C922A55A790B}"/>
              </a:ext>
            </a:extLst>
          </p:cNvPr>
          <p:cNvSpPr txBox="1"/>
          <p:nvPr/>
        </p:nvSpPr>
        <p:spPr>
          <a:xfrm>
            <a:off x="2164599" y="5388993"/>
            <a:ext cx="1520158" cy="400110"/>
          </a:xfrm>
          <a:prstGeom prst="rect">
            <a:avLst/>
          </a:prstGeom>
          <a:noFill/>
        </p:spPr>
        <p:txBody>
          <a:bodyPr wrap="square" lIns="91440" tIns="45720" rIns="91440" bIns="45720" anchor="t">
            <a:spAutoFit/>
          </a:bodyPr>
          <a:lstStyle/>
          <a:p>
            <a:pPr algn="ctr"/>
            <a:r>
              <a:rPr lang="nl-NL" sz="2000" b="1">
                <a:latin typeface="Century Gothic"/>
              </a:rPr>
              <a:t>3.415</a:t>
            </a:r>
            <a:endParaRPr lang="en-US" sz="2000">
              <a:latin typeface="Century Gothic"/>
            </a:endParaRPr>
          </a:p>
        </p:txBody>
      </p:sp>
    </p:spTree>
    <p:extLst>
      <p:ext uri="{BB962C8B-B14F-4D97-AF65-F5344CB8AC3E}">
        <p14:creationId xmlns:p14="http://schemas.microsoft.com/office/powerpoint/2010/main" val="2124027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F26D8-741F-D1E6-B110-E557CC3463A0}"/>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31CD6F08-FE9B-6E55-B01C-77E94DDB7217}"/>
              </a:ext>
            </a:extLst>
          </p:cNvPr>
          <p:cNvSpPr/>
          <p:nvPr/>
        </p:nvSpPr>
        <p:spPr>
          <a:xfrm>
            <a:off x="-5963" y="871990"/>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0E0DF009-5AB7-D59A-3F24-13628C1FA14C}"/>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a:solidFill>
                  <a:schemeClr val="bg1"/>
                </a:solidFill>
                <a:latin typeface="Century Gothic"/>
              </a:rPr>
              <a:t>3. Actiepunten vorige keer</a:t>
            </a:r>
          </a:p>
        </p:txBody>
      </p:sp>
      <p:sp>
        <p:nvSpPr>
          <p:cNvPr id="22" name="Tekstvak 1">
            <a:extLst>
              <a:ext uri="{FF2B5EF4-FFF2-40B4-BE49-F238E27FC236}">
                <a16:creationId xmlns:a16="http://schemas.microsoft.com/office/drawing/2014/main" id="{6155B3F3-818F-A94F-9CC2-4C78DBDE810B}"/>
              </a:ext>
            </a:extLst>
          </p:cNvPr>
          <p:cNvSpPr txBox="1"/>
          <p:nvPr/>
        </p:nvSpPr>
        <p:spPr>
          <a:xfrm>
            <a:off x="6104381" y="220213"/>
            <a:ext cx="6087567" cy="400110"/>
          </a:xfrm>
          <a:prstGeom prst="rect">
            <a:avLst/>
          </a:prstGeom>
          <a:noFill/>
        </p:spPr>
        <p:txBody>
          <a:bodyPr wrap="square" lIns="91440" tIns="45720" rIns="91440" bIns="45720" rtlCol="0" anchor="t">
            <a:spAutoFit/>
          </a:bodyPr>
          <a:lstStyle/>
          <a:p>
            <a:pPr algn="ctr"/>
            <a:r>
              <a:rPr lang="nl-NL" sz="2000">
                <a:latin typeface="Century Gothic"/>
              </a:rPr>
              <a:t>Woonkoplopers oktober 2025</a:t>
            </a:r>
            <a:endParaRPr lang="nl-NL" sz="2000">
              <a:latin typeface="Century Gothic" panose="020B0502020202020204" pitchFamily="34" charset="0"/>
            </a:endParaRPr>
          </a:p>
        </p:txBody>
      </p:sp>
      <p:pic>
        <p:nvPicPr>
          <p:cNvPr id="2" name="Picture 1" descr="A house next to a body of water&#10;&#10;AI-generated content may be incorrect.">
            <a:extLst>
              <a:ext uri="{FF2B5EF4-FFF2-40B4-BE49-F238E27FC236}">
                <a16:creationId xmlns:a16="http://schemas.microsoft.com/office/drawing/2014/main" id="{DF484871-DC17-8AB5-F486-FAC1133E900C}"/>
              </a:ext>
            </a:extLst>
          </p:cNvPr>
          <p:cNvPicPr>
            <a:picLocks noChangeAspect="1"/>
          </p:cNvPicPr>
          <p:nvPr/>
        </p:nvPicPr>
        <p:blipFill>
          <a:blip r:embed="rId3"/>
          <a:srcRect l="51044" t="-1064" r="16125" b="1080"/>
          <a:stretch>
            <a:fillRect/>
          </a:stretch>
        </p:blipFill>
        <p:spPr>
          <a:xfrm>
            <a:off x="9213135" y="880090"/>
            <a:ext cx="2980826" cy="5980310"/>
          </a:xfrm>
          <a:prstGeom prst="rect">
            <a:avLst/>
          </a:prstGeom>
        </p:spPr>
      </p:pic>
      <p:sp>
        <p:nvSpPr>
          <p:cNvPr id="4" name="Tekstvak 3">
            <a:extLst>
              <a:ext uri="{FF2B5EF4-FFF2-40B4-BE49-F238E27FC236}">
                <a16:creationId xmlns:a16="http://schemas.microsoft.com/office/drawing/2014/main" id="{9F4AD875-BFFE-1DEF-A3EB-EB862FEC5344}"/>
              </a:ext>
            </a:extLst>
          </p:cNvPr>
          <p:cNvSpPr txBox="1"/>
          <p:nvPr/>
        </p:nvSpPr>
        <p:spPr>
          <a:xfrm>
            <a:off x="501445" y="1327355"/>
            <a:ext cx="8386916" cy="4708981"/>
          </a:xfrm>
          <a:prstGeom prst="rect">
            <a:avLst/>
          </a:prstGeom>
          <a:noFill/>
        </p:spPr>
        <p:txBody>
          <a:bodyPr wrap="square" lIns="91440" tIns="45720" rIns="91440" bIns="45720" rtlCol="0" anchor="t">
            <a:spAutoFit/>
          </a:bodyPr>
          <a:lstStyle/>
          <a:p>
            <a:r>
              <a:rPr lang="en-US" sz="2000" b="1">
                <a:latin typeface="Century Gothic"/>
              </a:rPr>
              <a:t>I</a:t>
            </a:r>
            <a:r>
              <a:rPr lang="nl-NL" sz="2000" b="1">
                <a:latin typeface="Century Gothic"/>
              </a:rPr>
              <a:t>nvesteringscapaciteit corporaties</a:t>
            </a:r>
            <a:endParaRPr lang="nl-NL">
              <a:latin typeface="Century Gothic"/>
              <a:ea typeface="Calibri"/>
              <a:cs typeface="Calibri"/>
            </a:endParaRPr>
          </a:p>
          <a:p>
            <a:pPr marL="285750" indent="-285750">
              <a:buFont typeface="Arial"/>
              <a:buChar char="•"/>
            </a:pPr>
            <a:r>
              <a:rPr lang="nl-NL">
                <a:latin typeface="Century Gothic"/>
              </a:rPr>
              <a:t>Hoog op politieke agenda, wordt op elke bestuurlijke tafel besproken.</a:t>
            </a:r>
            <a:endParaRPr lang="nl-NL">
              <a:latin typeface="Century Gothic"/>
              <a:ea typeface="Calibri"/>
              <a:cs typeface="Calibri"/>
            </a:endParaRPr>
          </a:p>
          <a:p>
            <a:r>
              <a:rPr lang="nl-NL" sz="2000" b="1">
                <a:latin typeface="Century Gothic"/>
              </a:rPr>
              <a:t>Subsidies</a:t>
            </a:r>
            <a:endParaRPr lang="nl-NL">
              <a:latin typeface="Century Gothic"/>
              <a:ea typeface="Calibri"/>
              <a:cs typeface="Calibri"/>
            </a:endParaRPr>
          </a:p>
          <a:p>
            <a:pPr marL="285750" indent="-285750">
              <a:buFont typeface="Arial"/>
              <a:buChar char="•"/>
            </a:pPr>
            <a:r>
              <a:rPr lang="nl-NL">
                <a:latin typeface="Century Gothic"/>
              </a:rPr>
              <a:t>Den Helder en Schagen doen mogelijk mee met de volgende ronde WBI, en in de regio Kop is een subsidiecoördinator aangesteld.</a:t>
            </a:r>
            <a:endParaRPr lang="nl-NL">
              <a:latin typeface="Century Gothic"/>
              <a:ea typeface="Calibri"/>
              <a:cs typeface="Calibri"/>
            </a:endParaRPr>
          </a:p>
          <a:p>
            <a:r>
              <a:rPr lang="nl-NL" sz="2000" b="1">
                <a:latin typeface="Century Gothic"/>
              </a:rPr>
              <a:t>Netcongestie Den Helder</a:t>
            </a:r>
            <a:endParaRPr lang="nl-NL">
              <a:latin typeface="Century Gothic"/>
              <a:ea typeface="Calibri"/>
              <a:cs typeface="Calibri"/>
            </a:endParaRPr>
          </a:p>
          <a:p>
            <a:pPr marL="285750" indent="-285750">
              <a:buFont typeface="Arial"/>
              <a:buChar char="•"/>
            </a:pPr>
            <a:r>
              <a:rPr lang="nl-NL">
                <a:latin typeface="Century Gothic"/>
              </a:rPr>
              <a:t>Rechtstreeks besproken tussen Liander en Woningstichting Den Helder.</a:t>
            </a:r>
            <a:endParaRPr lang="nl-NL">
              <a:latin typeface="Century Gothic"/>
              <a:ea typeface="Calibri"/>
              <a:cs typeface="Calibri"/>
            </a:endParaRPr>
          </a:p>
          <a:p>
            <a:r>
              <a:rPr lang="nl-NL" sz="2000" b="1">
                <a:latin typeface="Century Gothic"/>
              </a:rPr>
              <a:t>Stikstof</a:t>
            </a:r>
            <a:endParaRPr lang="nl-NL">
              <a:latin typeface="Century Gothic"/>
              <a:ea typeface="Calibri"/>
              <a:cs typeface="Calibri"/>
            </a:endParaRPr>
          </a:p>
          <a:p>
            <a:pPr marL="285750" indent="-285750">
              <a:buFont typeface="Arial"/>
              <a:buChar char="•"/>
            </a:pPr>
            <a:r>
              <a:rPr lang="nl-NL">
                <a:latin typeface="Century Gothic"/>
              </a:rPr>
              <a:t>Provincie werkt aan een stikstof aanpak, doel is de aanpak 1 januari 2027 werkend te hebben.</a:t>
            </a:r>
            <a:endParaRPr lang="nl-NL">
              <a:latin typeface="Century Gothic"/>
              <a:ea typeface="Calibri"/>
              <a:cs typeface="Calibri"/>
            </a:endParaRPr>
          </a:p>
          <a:p>
            <a:r>
              <a:rPr lang="nl-NL" sz="2000" b="1">
                <a:latin typeface="Century Gothic"/>
              </a:rPr>
              <a:t>Evaluatie aanpak Kop versnellingstafels</a:t>
            </a:r>
            <a:endParaRPr lang="nl-NL">
              <a:latin typeface="Century Gothic"/>
              <a:ea typeface="Calibri"/>
              <a:cs typeface="Calibri"/>
            </a:endParaRPr>
          </a:p>
          <a:p>
            <a:pPr marL="285750" indent="-285750">
              <a:buFont typeface="Arial"/>
              <a:buChar char="•"/>
            </a:pPr>
            <a:r>
              <a:rPr lang="nl-NL">
                <a:latin typeface="Century Gothic"/>
              </a:rPr>
              <a:t>De lokale tafels zijn deze ronde anders opgezet, meer toegespitst op enkele plannen, dit gaf meer focus.</a:t>
            </a:r>
            <a:endParaRPr lang="nl-NL">
              <a:latin typeface="Century Gothic"/>
              <a:ea typeface="Calibri"/>
              <a:cs typeface="Calibri"/>
            </a:endParaRPr>
          </a:p>
          <a:p>
            <a:r>
              <a:rPr lang="nl-NL" sz="2000" b="1">
                <a:latin typeface="Century Gothic"/>
              </a:rPr>
              <a:t>Raad van State (Stappeland)</a:t>
            </a:r>
            <a:endParaRPr lang="nl-NL" sz="2000">
              <a:latin typeface="Century Gothic"/>
            </a:endParaRPr>
          </a:p>
          <a:p>
            <a:pPr marL="285750" indent="-285750">
              <a:buFont typeface="Arial,Sans-Serif"/>
              <a:buChar char="•"/>
            </a:pPr>
            <a:r>
              <a:rPr lang="nl-NL">
                <a:latin typeface="Century Gothic"/>
              </a:rPr>
              <a:t>Benoemd op de Noord-Holland-Noord tafel. Heeft nog niet tot versnelling geleid.</a:t>
            </a:r>
            <a:endParaRPr lang="en-US"/>
          </a:p>
        </p:txBody>
      </p:sp>
    </p:spTree>
    <p:extLst>
      <p:ext uri="{BB962C8B-B14F-4D97-AF65-F5344CB8AC3E}">
        <p14:creationId xmlns:p14="http://schemas.microsoft.com/office/powerpoint/2010/main" val="351875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B53B9-1C62-EFD1-C745-1134CCC6BA11}"/>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C177233C-BAED-DFED-5DB8-17A1AC64C8F4}"/>
              </a:ext>
            </a:extLst>
          </p:cNvPr>
          <p:cNvSpPr/>
          <p:nvPr/>
        </p:nvSpPr>
        <p:spPr>
          <a:xfrm>
            <a:off x="-5963" y="852452"/>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E3206C49-01E7-E41F-FDE4-D11F5351A13C}"/>
              </a:ext>
            </a:extLst>
          </p:cNvPr>
          <p:cNvSpPr/>
          <p:nvPr/>
        </p:nvSpPr>
        <p:spPr>
          <a:xfrm>
            <a:off x="-158" y="-3048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a:solidFill>
                  <a:schemeClr val="bg1"/>
                </a:solidFill>
                <a:latin typeface="Century Gothic"/>
              </a:rPr>
              <a:t>Versnellingstafel </a:t>
            </a:r>
            <a:r>
              <a:rPr lang="nl-NL" sz="2000" err="1">
                <a:solidFill>
                  <a:schemeClr val="bg1"/>
                </a:solidFill>
                <a:latin typeface="Century Gothic"/>
              </a:rPr>
              <a:t>WoonKopLopers</a:t>
            </a:r>
            <a:endParaRPr lang="nl-NL" sz="2000">
              <a:solidFill>
                <a:schemeClr val="bg1"/>
              </a:solidFill>
              <a:latin typeface="Century Gothic"/>
            </a:endParaRPr>
          </a:p>
        </p:txBody>
      </p:sp>
      <p:sp>
        <p:nvSpPr>
          <p:cNvPr id="22" name="Tekstvak 1">
            <a:extLst>
              <a:ext uri="{FF2B5EF4-FFF2-40B4-BE49-F238E27FC236}">
                <a16:creationId xmlns:a16="http://schemas.microsoft.com/office/drawing/2014/main" id="{FBB42FF5-023E-4538-2789-A07ADAB91E0A}"/>
              </a:ext>
            </a:extLst>
          </p:cNvPr>
          <p:cNvSpPr txBox="1"/>
          <p:nvPr/>
        </p:nvSpPr>
        <p:spPr>
          <a:xfrm>
            <a:off x="6109130" y="205775"/>
            <a:ext cx="6087567" cy="400110"/>
          </a:xfrm>
          <a:prstGeom prst="rect">
            <a:avLst/>
          </a:prstGeom>
          <a:noFill/>
        </p:spPr>
        <p:txBody>
          <a:bodyPr wrap="square" lIns="91440" tIns="45720" rIns="91440" bIns="45720" rtlCol="0" anchor="t">
            <a:spAutoFit/>
          </a:bodyPr>
          <a:lstStyle/>
          <a:p>
            <a:pPr algn="ctr"/>
            <a:r>
              <a:rPr lang="nl-NL" sz="2000">
                <a:latin typeface="Century Gothic"/>
              </a:rPr>
              <a:t>Programma</a:t>
            </a:r>
          </a:p>
        </p:txBody>
      </p:sp>
      <p:sp>
        <p:nvSpPr>
          <p:cNvPr id="26" name="Actieknop: Aangepast 4">
            <a:hlinkClick r:id="" action="ppaction://noaction" highlightClick="1"/>
            <a:extLst>
              <a:ext uri="{FF2B5EF4-FFF2-40B4-BE49-F238E27FC236}">
                <a16:creationId xmlns:a16="http://schemas.microsoft.com/office/drawing/2014/main" id="{48F4FD9C-8002-1A2C-740F-60D294E11E37}"/>
              </a:ext>
            </a:extLst>
          </p:cNvPr>
          <p:cNvSpPr/>
          <p:nvPr/>
        </p:nvSpPr>
        <p:spPr>
          <a:xfrm>
            <a:off x="3557116" y="1172090"/>
            <a:ext cx="8242420" cy="5250575"/>
          </a:xfrm>
          <a:prstGeom prst="actionButtonBlank">
            <a:avLst/>
          </a:prstGeom>
          <a:solidFill>
            <a:srgbClr val="1C6D8D"/>
          </a:solidFill>
          <a:ln w="101600">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27" name="Tekstvak 1">
            <a:extLst>
              <a:ext uri="{FF2B5EF4-FFF2-40B4-BE49-F238E27FC236}">
                <a16:creationId xmlns:a16="http://schemas.microsoft.com/office/drawing/2014/main" id="{D8D2670A-1FDC-45AF-728D-E747DC8D7107}"/>
              </a:ext>
            </a:extLst>
          </p:cNvPr>
          <p:cNvSpPr txBox="1"/>
          <p:nvPr/>
        </p:nvSpPr>
        <p:spPr>
          <a:xfrm>
            <a:off x="3677473" y="1527786"/>
            <a:ext cx="8117122" cy="4370427"/>
          </a:xfrm>
          <a:prstGeom prst="rect">
            <a:avLst/>
          </a:prstGeom>
          <a:noFill/>
        </p:spPr>
        <p:txBody>
          <a:bodyPr wrap="square" lIns="91440" tIns="45720" rIns="91440" bIns="45720" rtlCol="0" anchor="t">
            <a:spAutoFit/>
          </a:bodyPr>
          <a:lstStyle/>
          <a:p>
            <a:br>
              <a:rPr lang="nl-NL" dirty="0">
                <a:latin typeface="Century Gothic" panose="020B0502020202020204" pitchFamily="34" charset="0"/>
              </a:rPr>
            </a:br>
            <a:r>
              <a:rPr lang="nl-NL" sz="2000" b="1">
                <a:solidFill>
                  <a:schemeClr val="bg1"/>
                </a:solidFill>
                <a:latin typeface="Century Gothic"/>
              </a:rPr>
              <a:t>Welkom</a:t>
            </a:r>
            <a:br>
              <a:rPr lang="nl-NL" sz="2000" b="1" dirty="0">
                <a:latin typeface="Century Gothic"/>
              </a:rPr>
            </a:br>
            <a:endParaRPr lang="nl-NL" sz="2000" b="1">
              <a:solidFill>
                <a:schemeClr val="bg1"/>
              </a:solidFill>
              <a:latin typeface="Century Gothic"/>
            </a:endParaRPr>
          </a:p>
          <a:p>
            <a:pPr marL="457200" indent="-457200">
              <a:buAutoNum type="arabicPeriod"/>
            </a:pPr>
            <a:r>
              <a:rPr lang="nl-NL" sz="2000" b="1">
                <a:solidFill>
                  <a:schemeClr val="bg1"/>
                </a:solidFill>
                <a:latin typeface="Century Gothic"/>
              </a:rPr>
              <a:t>Netcongestie, presentatie mw. L. Van Halen / Alliander</a:t>
            </a:r>
          </a:p>
          <a:p>
            <a:pPr marL="457200" indent="-457200">
              <a:buAutoNum type="arabicPeriod"/>
            </a:pPr>
            <a:endParaRPr lang="nl-NL" sz="2000" b="1">
              <a:solidFill>
                <a:schemeClr val="bg1"/>
              </a:solidFill>
              <a:latin typeface="Century Gothic"/>
            </a:endParaRPr>
          </a:p>
          <a:p>
            <a:pPr marL="457200" indent="-457200">
              <a:buFontTx/>
              <a:buAutoNum type="arabicPeriod"/>
            </a:pPr>
            <a:r>
              <a:rPr lang="nl-NL" sz="2000" b="1">
                <a:solidFill>
                  <a:schemeClr val="bg1"/>
                </a:solidFill>
                <a:latin typeface="Century Gothic"/>
                <a:ea typeface="Calibri"/>
                <a:cs typeface="Calibri"/>
              </a:rPr>
              <a:t>Opgave en realisatie woningbouw Kop </a:t>
            </a:r>
          </a:p>
          <a:p>
            <a:pPr marL="457200" indent="-457200">
              <a:buAutoNum type="arabicPeriod"/>
            </a:pPr>
            <a:endParaRPr lang="nl-NL" sz="2000" b="1">
              <a:solidFill>
                <a:schemeClr val="bg1"/>
              </a:solidFill>
              <a:latin typeface="Century Gothic"/>
            </a:endParaRPr>
          </a:p>
          <a:p>
            <a:pPr marL="457200" indent="-457200">
              <a:buAutoNum type="arabicPeriod"/>
            </a:pPr>
            <a:r>
              <a:rPr lang="nl-NL" sz="2000" b="1">
                <a:solidFill>
                  <a:schemeClr val="bg1"/>
                </a:solidFill>
                <a:latin typeface="Century Gothic"/>
              </a:rPr>
              <a:t>Actiepunten vorige keer</a:t>
            </a:r>
            <a:endParaRPr lang="nl-NL" sz="2000">
              <a:solidFill>
                <a:schemeClr val="bg1"/>
              </a:solidFill>
              <a:latin typeface="Century Gothic"/>
              <a:ea typeface="Calibri"/>
              <a:cs typeface="Calibri"/>
            </a:endParaRPr>
          </a:p>
          <a:p>
            <a:pPr marL="457200" indent="-457200">
              <a:buAutoNum type="arabicPeriod"/>
            </a:pPr>
            <a:endParaRPr lang="nl-NL" sz="2000" b="1">
              <a:solidFill>
                <a:schemeClr val="bg1"/>
              </a:solidFill>
              <a:latin typeface="Century Gothic"/>
            </a:endParaRPr>
          </a:p>
          <a:p>
            <a:pPr marL="457200" indent="-457200">
              <a:buAutoNum type="arabicPeriod"/>
            </a:pPr>
            <a:r>
              <a:rPr lang="nl-NL" sz="2000" b="1">
                <a:solidFill>
                  <a:schemeClr val="bg1"/>
                </a:solidFill>
                <a:latin typeface="Century Gothic"/>
              </a:rPr>
              <a:t>Terugkoppeling lokale versnellingstafels WoonKopLopers           </a:t>
            </a:r>
          </a:p>
          <a:p>
            <a:pPr marL="457200" indent="-457200">
              <a:buAutoNum type="arabicPeriod"/>
            </a:pPr>
            <a:endParaRPr lang="nl-NL" sz="2000" b="1">
              <a:solidFill>
                <a:schemeClr val="bg1"/>
              </a:solidFill>
              <a:latin typeface="Century Gothic"/>
            </a:endParaRPr>
          </a:p>
          <a:p>
            <a:pPr marL="457200" indent="-457200">
              <a:buAutoNum type="arabicPeriod"/>
            </a:pPr>
            <a:r>
              <a:rPr lang="nl-NL" sz="2000" b="1">
                <a:solidFill>
                  <a:schemeClr val="bg1"/>
                </a:solidFill>
                <a:latin typeface="Century Gothic"/>
              </a:rPr>
              <a:t>Actualiteiten</a:t>
            </a:r>
          </a:p>
          <a:p>
            <a:pPr marL="457200" indent="-457200">
              <a:buAutoNum type="arabicPeriod"/>
            </a:pPr>
            <a:endParaRPr lang="nl-NL" sz="2000" b="1" dirty="0">
              <a:solidFill>
                <a:schemeClr val="bg1"/>
              </a:solidFill>
              <a:latin typeface="Century Gothic"/>
            </a:endParaRPr>
          </a:p>
          <a:p>
            <a:pPr marL="457200" indent="-457200">
              <a:buAutoNum type="arabicPeriod"/>
            </a:pPr>
            <a:r>
              <a:rPr lang="nl-NL" sz="2000" b="1">
                <a:solidFill>
                  <a:schemeClr val="bg1"/>
                </a:solidFill>
                <a:latin typeface="Century Gothic"/>
              </a:rPr>
              <a:t>Escalatie naar NHN/Rijk</a:t>
            </a:r>
            <a:endParaRPr lang="nl-NL">
              <a:solidFill>
                <a:schemeClr val="bg1"/>
              </a:solidFill>
            </a:endParaRPr>
          </a:p>
        </p:txBody>
      </p:sp>
      <p:pic>
        <p:nvPicPr>
          <p:cNvPr id="5" name="Picture 4" descr="A building with balconies and trees&#10;&#10;Description automatically generated">
            <a:extLst>
              <a:ext uri="{FF2B5EF4-FFF2-40B4-BE49-F238E27FC236}">
                <a16:creationId xmlns:a16="http://schemas.microsoft.com/office/drawing/2014/main" id="{2E5A968C-6B7A-78DE-7E28-2FCBC68BA5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491" y="4684248"/>
            <a:ext cx="2396547" cy="1797410"/>
          </a:xfrm>
          <a:prstGeom prst="rect">
            <a:avLst/>
          </a:prstGeom>
        </p:spPr>
      </p:pic>
      <p:pic>
        <p:nvPicPr>
          <p:cNvPr id="8" name="Picture 7" descr="A road with trees and a house&#10;&#10;Description automatically generated">
            <a:extLst>
              <a:ext uri="{FF2B5EF4-FFF2-40B4-BE49-F238E27FC236}">
                <a16:creationId xmlns:a16="http://schemas.microsoft.com/office/drawing/2014/main" id="{12A682BC-6CDC-5FCA-2064-46FA19B39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491" y="2906254"/>
            <a:ext cx="2416807" cy="1611357"/>
          </a:xfrm>
          <a:prstGeom prst="rect">
            <a:avLst/>
          </a:prstGeom>
        </p:spPr>
      </p:pic>
      <p:pic>
        <p:nvPicPr>
          <p:cNvPr id="10" name="Picture 9" descr="A building with a tree and flowers&#10;&#10;Description automatically generated">
            <a:extLst>
              <a:ext uri="{FF2B5EF4-FFF2-40B4-BE49-F238E27FC236}">
                <a16:creationId xmlns:a16="http://schemas.microsoft.com/office/drawing/2014/main" id="{9EAD07A2-4315-416D-7113-15156DEF4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491" y="1131780"/>
            <a:ext cx="2416791" cy="1611357"/>
          </a:xfrm>
          <a:prstGeom prst="rect">
            <a:avLst/>
          </a:prstGeom>
        </p:spPr>
      </p:pic>
    </p:spTree>
    <p:extLst>
      <p:ext uri="{BB962C8B-B14F-4D97-AF65-F5344CB8AC3E}">
        <p14:creationId xmlns:p14="http://schemas.microsoft.com/office/powerpoint/2010/main" val="2084590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B1C3D-126F-B873-EE18-DC6926DC1EE9}"/>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ADAFC24A-1CD3-AB08-5D4F-FCBDB3606736}"/>
              </a:ext>
            </a:extLst>
          </p:cNvPr>
          <p:cNvSpPr/>
          <p:nvPr/>
        </p:nvSpPr>
        <p:spPr>
          <a:xfrm>
            <a:off x="-5963" y="871990"/>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F4F43F46-3A74-E5BC-FDCB-3CA50D8B3886}"/>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a:solidFill>
                  <a:schemeClr val="bg1"/>
                </a:solidFill>
                <a:latin typeface="Century Gothic"/>
              </a:rPr>
              <a:t>4. Terugkoppeling lokale versnellingstafels</a:t>
            </a:r>
          </a:p>
        </p:txBody>
      </p:sp>
      <p:sp>
        <p:nvSpPr>
          <p:cNvPr id="22" name="Tekstvak 1">
            <a:extLst>
              <a:ext uri="{FF2B5EF4-FFF2-40B4-BE49-F238E27FC236}">
                <a16:creationId xmlns:a16="http://schemas.microsoft.com/office/drawing/2014/main" id="{A1112415-EA18-AB37-5533-7249AE36E8DF}"/>
              </a:ext>
            </a:extLst>
          </p:cNvPr>
          <p:cNvSpPr txBox="1"/>
          <p:nvPr/>
        </p:nvSpPr>
        <p:spPr>
          <a:xfrm>
            <a:off x="6104381" y="220213"/>
            <a:ext cx="6087567" cy="400110"/>
          </a:xfrm>
          <a:prstGeom prst="rect">
            <a:avLst/>
          </a:prstGeom>
          <a:noFill/>
        </p:spPr>
        <p:txBody>
          <a:bodyPr wrap="square" lIns="91440" tIns="45720" rIns="91440" bIns="45720" rtlCol="0" anchor="t">
            <a:spAutoFit/>
          </a:bodyPr>
          <a:lstStyle/>
          <a:p>
            <a:pPr algn="ctr"/>
            <a:r>
              <a:rPr lang="nl-NL" sz="2000">
                <a:latin typeface="Century Gothic"/>
              </a:rPr>
              <a:t>Den Helder april 2026</a:t>
            </a:r>
            <a:endParaRPr lang="nl-NL" sz="2000">
              <a:latin typeface="Century Gothic" panose="020B0502020202020204" pitchFamily="34" charset="0"/>
            </a:endParaRPr>
          </a:p>
        </p:txBody>
      </p:sp>
      <p:sp>
        <p:nvSpPr>
          <p:cNvPr id="3" name="TextBox 2">
            <a:extLst>
              <a:ext uri="{FF2B5EF4-FFF2-40B4-BE49-F238E27FC236}">
                <a16:creationId xmlns:a16="http://schemas.microsoft.com/office/drawing/2014/main" id="{293EB93A-F03B-F3E0-955C-3061119796F2}"/>
              </a:ext>
            </a:extLst>
          </p:cNvPr>
          <p:cNvSpPr txBox="1"/>
          <p:nvPr/>
        </p:nvSpPr>
        <p:spPr>
          <a:xfrm>
            <a:off x="487659" y="1319206"/>
            <a:ext cx="8656921"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a:solidFill>
                  <a:srgbClr val="2E6D8D"/>
                </a:solidFill>
                <a:latin typeface="Century Gothic"/>
                <a:ea typeface="+mn-lt"/>
                <a:cs typeface="+mn-lt"/>
              </a:rPr>
              <a:t>Besproken onderwerpen lokaal</a:t>
            </a:r>
          </a:p>
          <a:p>
            <a:endParaRPr lang="nl-NL" sz="2000" b="1">
              <a:solidFill>
                <a:srgbClr val="2E6D8D"/>
              </a:solidFill>
              <a:latin typeface="Century Gothic"/>
              <a:ea typeface="+mn-lt"/>
              <a:cs typeface="+mn-lt"/>
            </a:endParaRPr>
          </a:p>
          <a:p>
            <a:r>
              <a:rPr lang="nl-NL" sz="2000" b="1">
                <a:latin typeface="Century Gothic"/>
                <a:ea typeface="Calibri"/>
                <a:cs typeface="Calibri"/>
              </a:rPr>
              <a:t>Grondexploitaties Den Helder</a:t>
            </a:r>
          </a:p>
          <a:p>
            <a:pPr marL="285750" indent="-285750">
              <a:buFont typeface="Arial"/>
              <a:buChar char="•"/>
            </a:pPr>
            <a:r>
              <a:rPr lang="nl-NL">
                <a:latin typeface="Century Gothic"/>
                <a:ea typeface="Calibri"/>
                <a:cs typeface="Calibri"/>
              </a:rPr>
              <a:t>2 grondexploitaties verkend: Waarom is het moeilijk om deze rendabel </a:t>
            </a:r>
          </a:p>
          <a:p>
            <a:r>
              <a:rPr lang="nl-NL">
                <a:latin typeface="Century Gothic"/>
                <a:ea typeface="Calibri"/>
                <a:cs typeface="Calibri"/>
              </a:rPr>
              <a:t>  te krijgen? Nog geen oplossing.</a:t>
            </a:r>
            <a:endParaRPr lang="nl-NL">
              <a:ea typeface="Calibri" panose="020F0502020204030204"/>
              <a:cs typeface="Calibri" panose="020F0502020204030204"/>
            </a:endParaRPr>
          </a:p>
          <a:p>
            <a:endParaRPr lang="nl-NL">
              <a:latin typeface="Century Gothic"/>
              <a:ea typeface="Calibri"/>
              <a:cs typeface="Calibri"/>
            </a:endParaRPr>
          </a:p>
          <a:p>
            <a:r>
              <a:rPr lang="nl-NL" sz="2000" b="1">
                <a:latin typeface="Century Gothic"/>
                <a:ea typeface="Calibri"/>
                <a:cs typeface="Calibri"/>
              </a:rPr>
              <a:t>Tool</a:t>
            </a:r>
            <a:endParaRPr lang="nl-NL" b="1">
              <a:latin typeface="Century Gothic"/>
              <a:ea typeface="Calibri"/>
              <a:cs typeface="Calibri"/>
            </a:endParaRPr>
          </a:p>
          <a:p>
            <a:pPr marL="285750" indent="-285750">
              <a:buFont typeface="Arial"/>
              <a:buChar char="•"/>
            </a:pPr>
            <a:r>
              <a:rPr lang="nl-NL">
                <a:latin typeface="Century Gothic"/>
                <a:ea typeface="Calibri"/>
                <a:cs typeface="Calibri"/>
              </a:rPr>
              <a:t>Den Helder heeft een tool gedeeld waarmee in zeer korte tijd verkend kan worden wat de effecten zijn van verschillende woningbouwprogramma’s en eisen op een bouwlocatie.</a:t>
            </a:r>
          </a:p>
          <a:p>
            <a:pPr marL="285750" indent="-285750">
              <a:buFont typeface="Arial"/>
              <a:buChar char="•"/>
            </a:pPr>
            <a:endParaRPr lang="nl-NL">
              <a:latin typeface="Century Gothic"/>
              <a:ea typeface="Calibri"/>
              <a:cs typeface="Calibri"/>
            </a:endParaRPr>
          </a:p>
          <a:p>
            <a:pPr marL="800100" lvl="1" indent="-342900">
              <a:buFont typeface="Courier New"/>
              <a:buChar char="o"/>
            </a:pPr>
            <a:endParaRPr lang="nl-NL">
              <a:latin typeface="Century Gothic"/>
              <a:ea typeface="Calibri"/>
              <a:cs typeface="Calibri"/>
            </a:endParaRPr>
          </a:p>
        </p:txBody>
      </p:sp>
      <p:pic>
        <p:nvPicPr>
          <p:cNvPr id="4" name="Picture 3" descr="A building with balconies and trees&#10;&#10;Description automatically generated">
            <a:extLst>
              <a:ext uri="{FF2B5EF4-FFF2-40B4-BE49-F238E27FC236}">
                <a16:creationId xmlns:a16="http://schemas.microsoft.com/office/drawing/2014/main" id="{C7F886B4-3BD4-71A4-71F7-C722A35C1FA0}"/>
              </a:ext>
            </a:extLst>
          </p:cNvPr>
          <p:cNvPicPr>
            <a:picLocks noChangeAspect="1"/>
          </p:cNvPicPr>
          <p:nvPr/>
        </p:nvPicPr>
        <p:blipFill>
          <a:blip r:embed="rId3" cstate="print">
            <a:extLst>
              <a:ext uri="{28A0092B-C50C-407E-A947-70E740481C1C}">
                <a14:useLocalDpi xmlns:a14="http://schemas.microsoft.com/office/drawing/2010/main" val="0"/>
              </a:ext>
            </a:extLst>
          </a:blip>
          <a:srcRect l="49593" t="1313" r="10081" b="-1194"/>
          <a:stretch>
            <a:fillRect/>
          </a:stretch>
        </p:blipFill>
        <p:spPr>
          <a:xfrm>
            <a:off x="8967694" y="949638"/>
            <a:ext cx="3257565" cy="6039534"/>
          </a:xfrm>
          <a:prstGeom prst="rect">
            <a:avLst/>
          </a:prstGeom>
        </p:spPr>
      </p:pic>
    </p:spTree>
    <p:extLst>
      <p:ext uri="{BB962C8B-B14F-4D97-AF65-F5344CB8AC3E}">
        <p14:creationId xmlns:p14="http://schemas.microsoft.com/office/powerpoint/2010/main" val="2280673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F29C7-9366-6C5A-090C-25AA11672726}"/>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925123E6-10E0-5819-8677-07766E0F3128}"/>
              </a:ext>
            </a:extLst>
          </p:cNvPr>
          <p:cNvSpPr/>
          <p:nvPr/>
        </p:nvSpPr>
        <p:spPr>
          <a:xfrm>
            <a:off x="-5963" y="871990"/>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CE103B38-4064-1060-8A8A-99D6907D552E}"/>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a:solidFill>
                  <a:schemeClr val="bg1"/>
                </a:solidFill>
                <a:latin typeface="Century Gothic"/>
              </a:rPr>
              <a:t>4. Terugkoppeling lokale versnellingstafels</a:t>
            </a:r>
          </a:p>
        </p:txBody>
      </p:sp>
      <p:sp>
        <p:nvSpPr>
          <p:cNvPr id="22" name="Tekstvak 1">
            <a:extLst>
              <a:ext uri="{FF2B5EF4-FFF2-40B4-BE49-F238E27FC236}">
                <a16:creationId xmlns:a16="http://schemas.microsoft.com/office/drawing/2014/main" id="{72749F6A-7FBD-E3C0-F4CE-96F342F3C366}"/>
              </a:ext>
            </a:extLst>
          </p:cNvPr>
          <p:cNvSpPr txBox="1"/>
          <p:nvPr/>
        </p:nvSpPr>
        <p:spPr>
          <a:xfrm>
            <a:off x="6104381" y="220213"/>
            <a:ext cx="6087567" cy="400110"/>
          </a:xfrm>
          <a:prstGeom prst="rect">
            <a:avLst/>
          </a:prstGeom>
          <a:noFill/>
        </p:spPr>
        <p:txBody>
          <a:bodyPr wrap="square" lIns="91440" tIns="45720" rIns="91440" bIns="45720" rtlCol="0" anchor="t">
            <a:spAutoFit/>
          </a:bodyPr>
          <a:lstStyle/>
          <a:p>
            <a:pPr algn="ctr"/>
            <a:r>
              <a:rPr lang="nl-NL" sz="2000">
                <a:latin typeface="Century Gothic"/>
              </a:rPr>
              <a:t>Schagen april 2026</a:t>
            </a:r>
            <a:endParaRPr lang="nl-NL" sz="2000">
              <a:latin typeface="Century Gothic" panose="020B0502020202020204" pitchFamily="34" charset="0"/>
            </a:endParaRPr>
          </a:p>
        </p:txBody>
      </p:sp>
      <p:sp>
        <p:nvSpPr>
          <p:cNvPr id="3" name="TextBox 2">
            <a:extLst>
              <a:ext uri="{FF2B5EF4-FFF2-40B4-BE49-F238E27FC236}">
                <a16:creationId xmlns:a16="http://schemas.microsoft.com/office/drawing/2014/main" id="{C53D6F9A-E785-9113-500D-7CA5D8BC5DF1}"/>
              </a:ext>
            </a:extLst>
          </p:cNvPr>
          <p:cNvSpPr txBox="1"/>
          <p:nvPr/>
        </p:nvSpPr>
        <p:spPr>
          <a:xfrm>
            <a:off x="480979" y="1313070"/>
            <a:ext cx="9360953"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a:solidFill>
                  <a:srgbClr val="2E6D8D"/>
                </a:solidFill>
                <a:latin typeface="Century Gothic"/>
                <a:ea typeface="+mn-lt"/>
                <a:cs typeface="+mn-lt"/>
              </a:rPr>
              <a:t>Besproken onderwerpen lokaal</a:t>
            </a:r>
            <a:br>
              <a:rPr lang="nl-NL" sz="2000" b="1" dirty="0">
                <a:latin typeface="Century Gothic"/>
                <a:ea typeface="+mn-lt"/>
                <a:cs typeface="+mn-lt"/>
              </a:rPr>
            </a:br>
            <a:endParaRPr lang="nl-NL" sz="2000" b="1" i="1">
              <a:solidFill>
                <a:srgbClr val="2E6D8D"/>
              </a:solidFill>
              <a:latin typeface="Century Gothic"/>
              <a:ea typeface="Calibri"/>
              <a:cs typeface="Calibri"/>
            </a:endParaRPr>
          </a:p>
          <a:p>
            <a:r>
              <a:rPr lang="nl-NL" sz="2000" b="1">
                <a:latin typeface="Century Gothic"/>
                <a:ea typeface="Calibri"/>
                <a:cs typeface="Calibri"/>
              </a:rPr>
              <a:t>Netcongestie: gebrek aan (bouw)stroom Schagen:</a:t>
            </a:r>
            <a:endParaRPr lang="nl-NL" sz="2000">
              <a:ea typeface="Calibri" panose="020F0502020204030204"/>
              <a:cs typeface="Calibri" panose="020F0502020204030204"/>
            </a:endParaRPr>
          </a:p>
          <a:p>
            <a:pPr marL="285750" indent="-285750">
              <a:buFont typeface="Arial"/>
              <a:buChar char="•"/>
            </a:pPr>
            <a:r>
              <a:rPr lang="nl-NL">
                <a:latin typeface="Century Gothic"/>
                <a:ea typeface="Calibri"/>
                <a:cs typeface="Segoe UI"/>
              </a:rPr>
              <a:t>Op meerdere locaties ontbreekt (bouw)stroom. De status van aanvragen is besproken en toegelicht door </a:t>
            </a:r>
            <a:r>
              <a:rPr lang="nl-NL" err="1">
                <a:latin typeface="Century Gothic"/>
                <a:ea typeface="Calibri"/>
                <a:cs typeface="Segoe UI"/>
              </a:rPr>
              <a:t>Liander</a:t>
            </a:r>
            <a:r>
              <a:rPr lang="nl-NL">
                <a:latin typeface="Century Gothic"/>
                <a:ea typeface="Calibri"/>
                <a:cs typeface="Segoe UI"/>
              </a:rPr>
              <a:t>.</a:t>
            </a:r>
            <a:endParaRPr lang="nl-NL">
              <a:latin typeface="Century Gothic"/>
            </a:endParaRPr>
          </a:p>
          <a:p>
            <a:endParaRPr lang="nl-NL">
              <a:latin typeface="Century Gothic"/>
              <a:ea typeface="Calibri"/>
              <a:cs typeface="Calibri"/>
            </a:endParaRPr>
          </a:p>
          <a:p>
            <a:r>
              <a:rPr lang="nl-NL" sz="2000" b="1">
                <a:latin typeface="Century Gothic"/>
                <a:ea typeface="Calibri"/>
                <a:cs typeface="Calibri"/>
              </a:rPr>
              <a:t>Oproep intensiveren lobby investeringscapaciteit corporaties:</a:t>
            </a:r>
          </a:p>
          <a:p>
            <a:pPr marL="285750" indent="-285750">
              <a:buFont typeface="Arial"/>
              <a:buChar char="•"/>
            </a:pPr>
            <a:r>
              <a:rPr lang="nl-NL">
                <a:latin typeface="Century Gothic"/>
                <a:ea typeface="Calibri"/>
                <a:cs typeface="Segoe UI"/>
              </a:rPr>
              <a:t>Project Dirkshorn: 17% sociale woningen i.p.v. 30%. Wooncompagnie houdt zich aan bestaande afspraken, maar moet prioriteren tussen gemeenten.</a:t>
            </a:r>
            <a:endParaRPr lang="nl-NL">
              <a:latin typeface="Century Gothic"/>
              <a:cs typeface="Segoe UI"/>
            </a:endParaRPr>
          </a:p>
          <a:p>
            <a:endParaRPr lang="nl-NL">
              <a:latin typeface="Century Gothic"/>
              <a:ea typeface="Calibri"/>
              <a:cs typeface="Calibri"/>
            </a:endParaRPr>
          </a:p>
          <a:p>
            <a:pPr marL="285750" indent="-285750">
              <a:buFont typeface="Arial"/>
              <a:buChar char="•"/>
            </a:pPr>
            <a:r>
              <a:rPr lang="nl-NL">
                <a:latin typeface="Century Gothic" panose="020B0502020202020204" pitchFamily="34" charset="0"/>
                <a:ea typeface="Calibri"/>
                <a:cs typeface="Calibri"/>
              </a:rPr>
              <a:t>De realisatie van plannen komt hiermee onder druk te staan. </a:t>
            </a:r>
            <a:r>
              <a:rPr lang="nl-NL">
                <a:latin typeface="Century Gothic" panose="020B0502020202020204" pitchFamily="34" charset="0"/>
              </a:rPr>
              <a:t>Compensatie met toekomstige plannen is ongewenst: meer dan 30% sociaal en geen duidelijkheid over realisatie en exploitatie.</a:t>
            </a:r>
          </a:p>
          <a:p>
            <a:endParaRPr lang="nl-NL" dirty="0">
              <a:latin typeface="Century Gothic"/>
              <a:ea typeface="Calibri"/>
              <a:cs typeface="Calibri"/>
            </a:endParaRPr>
          </a:p>
          <a:p>
            <a:pPr marL="285750" indent="-285750">
              <a:buFont typeface="Arial"/>
              <a:buChar char="•"/>
            </a:pPr>
            <a:r>
              <a:rPr lang="nl-NL">
                <a:latin typeface="Century Gothic"/>
                <a:ea typeface="Calibri"/>
                <a:cs typeface="Calibri"/>
              </a:rPr>
              <a:t>Oproep Schagen, blijf lobbyen. Mogelijk onderzoek met het rijk welke andere corporaties gevraagd kunnen worden te investeren in ons gebied.</a:t>
            </a:r>
          </a:p>
          <a:p>
            <a:pPr marL="285750" indent="-285750">
              <a:buFont typeface="Arial"/>
              <a:buChar char="•"/>
            </a:pPr>
            <a:endParaRPr lang="nl-NL" dirty="0">
              <a:latin typeface="Century Gothic"/>
              <a:ea typeface="Calibri"/>
              <a:cs typeface="Calibri"/>
            </a:endParaRPr>
          </a:p>
          <a:p>
            <a:r>
              <a:rPr lang="nl-NL" sz="2000" i="1">
                <a:latin typeface="Century Gothic"/>
                <a:ea typeface="Calibri"/>
                <a:cs typeface="Calibri"/>
              </a:rPr>
              <a:t>Welke andere kansen/mogelijkheden ziet u?</a:t>
            </a:r>
            <a:endParaRPr lang="nl-NL" sz="2000" i="1" dirty="0">
              <a:latin typeface="Century Gothic"/>
              <a:ea typeface="Calibri"/>
              <a:cs typeface="Calibri"/>
            </a:endParaRPr>
          </a:p>
          <a:p>
            <a:pPr marL="342900" indent="-342900">
              <a:buFont typeface="Arial"/>
              <a:buChar char="•"/>
            </a:pPr>
            <a:endParaRPr lang="nl-NL" sz="2000">
              <a:latin typeface="Century Gothic"/>
              <a:ea typeface="Calibri"/>
              <a:cs typeface="Calibri"/>
            </a:endParaRPr>
          </a:p>
          <a:p>
            <a:pPr marL="342900" indent="-342900">
              <a:buFont typeface="Arial"/>
              <a:buChar char="•"/>
            </a:pPr>
            <a:endParaRPr lang="nl-NL" sz="2000">
              <a:latin typeface="Century Gothic"/>
              <a:ea typeface="Calibri"/>
              <a:cs typeface="Calibri"/>
            </a:endParaRPr>
          </a:p>
        </p:txBody>
      </p:sp>
      <p:pic>
        <p:nvPicPr>
          <p:cNvPr id="4" name="Picture 3" descr="A road with trees and a house&#10;&#10;Description automatically generated">
            <a:extLst>
              <a:ext uri="{FF2B5EF4-FFF2-40B4-BE49-F238E27FC236}">
                <a16:creationId xmlns:a16="http://schemas.microsoft.com/office/drawing/2014/main" id="{7755158B-0DE2-0AFC-AA55-BDB636A49A44}"/>
              </a:ext>
            </a:extLst>
          </p:cNvPr>
          <p:cNvPicPr>
            <a:picLocks noChangeAspect="1"/>
          </p:cNvPicPr>
          <p:nvPr/>
        </p:nvPicPr>
        <p:blipFill>
          <a:blip r:embed="rId3" cstate="print">
            <a:extLst>
              <a:ext uri="{28A0092B-C50C-407E-A947-70E740481C1C}">
                <a14:useLocalDpi xmlns:a14="http://schemas.microsoft.com/office/drawing/2010/main" val="0"/>
              </a:ext>
            </a:extLst>
          </a:blip>
          <a:srcRect l="73027" t="-115" r="53" b="-216"/>
          <a:stretch>
            <a:fillRect/>
          </a:stretch>
        </p:blipFill>
        <p:spPr>
          <a:xfrm>
            <a:off x="9845931" y="949154"/>
            <a:ext cx="2346302" cy="5944900"/>
          </a:xfrm>
          <a:prstGeom prst="rect">
            <a:avLst/>
          </a:prstGeom>
        </p:spPr>
      </p:pic>
    </p:spTree>
    <p:extLst>
      <p:ext uri="{BB962C8B-B14F-4D97-AF65-F5344CB8AC3E}">
        <p14:creationId xmlns:p14="http://schemas.microsoft.com/office/powerpoint/2010/main" val="1760991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AF361-BBC4-D9B0-2B00-CB29D3280089}"/>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B4BFAC05-8470-8CF1-D846-C4E16A09E90E}"/>
              </a:ext>
            </a:extLst>
          </p:cNvPr>
          <p:cNvSpPr/>
          <p:nvPr/>
        </p:nvSpPr>
        <p:spPr>
          <a:xfrm>
            <a:off x="-5963" y="871990"/>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F12BC093-6107-392D-0144-7E75867B774A}"/>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a:solidFill>
                  <a:schemeClr val="bg1"/>
                </a:solidFill>
                <a:latin typeface="Century Gothic"/>
              </a:rPr>
              <a:t>5. Actualiteiten en afronding</a:t>
            </a:r>
          </a:p>
        </p:txBody>
      </p:sp>
      <p:sp>
        <p:nvSpPr>
          <p:cNvPr id="3" name="TextBox 2">
            <a:extLst>
              <a:ext uri="{FF2B5EF4-FFF2-40B4-BE49-F238E27FC236}">
                <a16:creationId xmlns:a16="http://schemas.microsoft.com/office/drawing/2014/main" id="{8D3C237C-AA84-78AF-DB23-53D0B14C7DD6}"/>
              </a:ext>
            </a:extLst>
          </p:cNvPr>
          <p:cNvSpPr txBox="1"/>
          <p:nvPr/>
        </p:nvSpPr>
        <p:spPr>
          <a:xfrm>
            <a:off x="162935" y="954239"/>
            <a:ext cx="8896004"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nl-NL" sz="2000" b="1">
                <a:latin typeface="Century Gothic"/>
                <a:ea typeface="+mn-lt"/>
                <a:cs typeface="+mn-lt"/>
              </a:rPr>
            </a:br>
            <a:endParaRPr lang="nl-NL" sz="2000" b="1">
              <a:solidFill>
                <a:srgbClr val="2E6D8D"/>
              </a:solidFill>
              <a:latin typeface="Century Gothic"/>
              <a:ea typeface="Calibri"/>
              <a:cs typeface="Calibri"/>
            </a:endParaRPr>
          </a:p>
          <a:p>
            <a:pPr marL="800100" lvl="1" indent="-342900">
              <a:buFont typeface="Courier New,monospace"/>
              <a:buChar char="o"/>
            </a:pPr>
            <a:endParaRPr lang="nl-NL">
              <a:latin typeface="Century Gothic"/>
              <a:ea typeface="+mn-lt"/>
              <a:cs typeface="+mn-lt"/>
            </a:endParaRPr>
          </a:p>
          <a:p>
            <a:pPr marL="342900" indent="-342900">
              <a:buFont typeface="Arial,Sans-Serif"/>
              <a:buChar char="•"/>
            </a:pPr>
            <a:endParaRPr lang="nl-NL" sz="2000">
              <a:highlight>
                <a:srgbClr val="FFFF00"/>
              </a:highlight>
              <a:latin typeface="Century Gothic"/>
              <a:ea typeface="Calibri"/>
              <a:cs typeface="Calibri"/>
            </a:endParaRPr>
          </a:p>
        </p:txBody>
      </p:sp>
      <p:pic>
        <p:nvPicPr>
          <p:cNvPr id="2" name="Picture 1" descr="A house next to a body of water&#10;&#10;AI-generated content may be incorrect.">
            <a:extLst>
              <a:ext uri="{FF2B5EF4-FFF2-40B4-BE49-F238E27FC236}">
                <a16:creationId xmlns:a16="http://schemas.microsoft.com/office/drawing/2014/main" id="{D1268B06-DDBD-F7BF-3EB9-0427D229EDD0}"/>
              </a:ext>
            </a:extLst>
          </p:cNvPr>
          <p:cNvPicPr>
            <a:picLocks noChangeAspect="1"/>
          </p:cNvPicPr>
          <p:nvPr/>
        </p:nvPicPr>
        <p:blipFill>
          <a:blip r:embed="rId3"/>
          <a:srcRect l="51044" t="-1064" r="16125" b="1080"/>
          <a:stretch>
            <a:fillRect/>
          </a:stretch>
        </p:blipFill>
        <p:spPr>
          <a:xfrm>
            <a:off x="9213135" y="880090"/>
            <a:ext cx="2980826" cy="5980310"/>
          </a:xfrm>
          <a:prstGeom prst="rect">
            <a:avLst/>
          </a:prstGeom>
        </p:spPr>
      </p:pic>
      <p:sp>
        <p:nvSpPr>
          <p:cNvPr id="4" name="Tekstvak 3">
            <a:extLst>
              <a:ext uri="{FF2B5EF4-FFF2-40B4-BE49-F238E27FC236}">
                <a16:creationId xmlns:a16="http://schemas.microsoft.com/office/drawing/2014/main" id="{4A917709-AB7C-FA34-855A-92012491E8EE}"/>
              </a:ext>
            </a:extLst>
          </p:cNvPr>
          <p:cNvSpPr txBox="1"/>
          <p:nvPr/>
        </p:nvSpPr>
        <p:spPr>
          <a:xfrm>
            <a:off x="6100730" y="225603"/>
            <a:ext cx="6095711" cy="400110"/>
          </a:xfrm>
          <a:prstGeom prst="rect">
            <a:avLst/>
          </a:prstGeom>
          <a:noFill/>
        </p:spPr>
        <p:txBody>
          <a:bodyPr wrap="square" lIns="91440" tIns="45720" rIns="91440" bIns="45720" rtlCol="0" anchor="t">
            <a:spAutoFit/>
          </a:bodyPr>
          <a:lstStyle/>
          <a:p>
            <a:pPr algn="ctr"/>
            <a:r>
              <a:rPr lang="nl-NL" sz="2000">
                <a:latin typeface="Century Gothic"/>
              </a:rPr>
              <a:t>Actualiteiten</a:t>
            </a:r>
            <a:endParaRPr lang="en-US" sz="2000">
              <a:ea typeface="Calibri"/>
              <a:cs typeface="Calibri"/>
            </a:endParaRPr>
          </a:p>
        </p:txBody>
      </p:sp>
      <p:sp>
        <p:nvSpPr>
          <p:cNvPr id="6" name="Tekstvak 5">
            <a:extLst>
              <a:ext uri="{FF2B5EF4-FFF2-40B4-BE49-F238E27FC236}">
                <a16:creationId xmlns:a16="http://schemas.microsoft.com/office/drawing/2014/main" id="{B7794C14-2C22-0139-B737-B469FF85D7E4}"/>
              </a:ext>
            </a:extLst>
          </p:cNvPr>
          <p:cNvSpPr txBox="1"/>
          <p:nvPr/>
        </p:nvSpPr>
        <p:spPr>
          <a:xfrm>
            <a:off x="501445" y="1347019"/>
            <a:ext cx="8141110" cy="5632311"/>
          </a:xfrm>
          <a:prstGeom prst="rect">
            <a:avLst/>
          </a:prstGeom>
          <a:noFill/>
        </p:spPr>
        <p:txBody>
          <a:bodyPr wrap="square" lIns="91440" tIns="45720" rIns="91440" bIns="45720" rtlCol="0" anchor="t">
            <a:spAutoFit/>
          </a:bodyPr>
          <a:lstStyle/>
          <a:p>
            <a:r>
              <a:rPr lang="nl-NL" b="1">
                <a:latin typeface="Century Gothic"/>
              </a:rPr>
              <a:t>Wet versterking regie op de volkshuisvesting bij de Eerste Kamer voor behandeling: Meer regie op hoeveel, waar en voor wie we bouwen</a:t>
            </a:r>
            <a:endParaRPr lang="en-US" b="1"/>
          </a:p>
          <a:p>
            <a:pPr marL="742950" lvl="1" indent="-285750">
              <a:buFont typeface="Wingdings" panose="05000000000000000000" pitchFamily="2" charset="2"/>
              <a:buChar char="à"/>
            </a:pPr>
            <a:r>
              <a:rPr lang="nl-NL">
                <a:latin typeface="Century Gothic"/>
                <a:sym typeface="Wingdings" panose="05000000000000000000" pitchFamily="2" charset="2"/>
              </a:rPr>
              <a:t>Elke gemeente heeft straks verplicht een programma volkshuisvesting</a:t>
            </a:r>
            <a:endParaRPr lang="nl-NL">
              <a:latin typeface="Century Gothic"/>
            </a:endParaRPr>
          </a:p>
          <a:p>
            <a:pPr marL="742950" lvl="1" indent="-285750">
              <a:buFont typeface="Wingdings" panose="05000000000000000000" pitchFamily="2" charset="2"/>
              <a:buChar char="à"/>
            </a:pPr>
            <a:r>
              <a:rPr lang="nl-NL">
                <a:latin typeface="Century Gothic"/>
                <a:sym typeface="Wingdings" panose="05000000000000000000" pitchFamily="2" charset="2"/>
              </a:rPr>
              <a:t>Gemeenten krijgen o.a. de regie op realisatie van voldoende zorggeschikte woningen</a:t>
            </a:r>
            <a:endParaRPr lang="nl-NL">
              <a:latin typeface="Century Gothic"/>
            </a:endParaRPr>
          </a:p>
          <a:p>
            <a:pPr marL="742950" lvl="1" indent="-285750">
              <a:buFont typeface="Wingdings" panose="05000000000000000000" pitchFamily="2" charset="2"/>
              <a:buChar char="à"/>
            </a:pPr>
            <a:r>
              <a:rPr lang="nl-NL">
                <a:latin typeface="Century Gothic"/>
                <a:sym typeface="Wingdings" panose="05000000000000000000" pitchFamily="2" charset="2"/>
              </a:rPr>
              <a:t>Ook rijk en provincie stellen volkshuisvestelijk programma op (verplicht)</a:t>
            </a:r>
            <a:endParaRPr lang="nl-NL">
              <a:latin typeface="Century Gothic"/>
            </a:endParaRPr>
          </a:p>
          <a:p>
            <a:pPr marL="742950" lvl="1" indent="-285750">
              <a:buFont typeface="Wingdings" panose="05000000000000000000" pitchFamily="2" charset="2"/>
              <a:buChar char="à"/>
            </a:pPr>
            <a:r>
              <a:rPr lang="nl-NL" dirty="0">
                <a:latin typeface="Century Gothic"/>
                <a:sym typeface="Wingdings" panose="05000000000000000000" pitchFamily="2" charset="2"/>
                <a:hlinkClick r:id="rId4"/>
              </a:rPr>
              <a:t>www.volkshuisvestingnederland.nl</a:t>
            </a:r>
            <a:endParaRPr lang="nl-NL" dirty="0">
              <a:latin typeface="Century Gothic"/>
            </a:endParaRPr>
          </a:p>
          <a:p>
            <a:endParaRPr lang="nl-NL">
              <a:latin typeface="Century Gothic"/>
            </a:endParaRPr>
          </a:p>
          <a:p>
            <a:r>
              <a:rPr lang="nl-NL" b="1">
                <a:latin typeface="Century Gothic"/>
                <a:sym typeface="Wingdings" panose="05000000000000000000" pitchFamily="2" charset="2"/>
              </a:rPr>
              <a:t>Het Rijk is gestart met proces voor nieuwe woondealafspraken tot en met 2036 </a:t>
            </a:r>
            <a:endParaRPr lang="nl-NL" b="1">
              <a:latin typeface="Century Gothic"/>
            </a:endParaRPr>
          </a:p>
          <a:p>
            <a:pPr marL="742950" lvl="1" indent="-285750">
              <a:buFont typeface="Wingdings" panose="05000000000000000000" pitchFamily="2" charset="2"/>
              <a:buChar char="à"/>
            </a:pPr>
            <a:r>
              <a:rPr lang="nl-NL">
                <a:latin typeface="Century Gothic"/>
                <a:sym typeface="Wingdings" panose="05000000000000000000" pitchFamily="2" charset="2"/>
              </a:rPr>
              <a:t>Streven gereed Q1 2027</a:t>
            </a:r>
            <a:endParaRPr lang="nl-NL">
              <a:latin typeface="Century Gothic"/>
            </a:endParaRPr>
          </a:p>
          <a:p>
            <a:pPr marL="742950" lvl="1" indent="-285750">
              <a:buFont typeface="Wingdings" panose="05000000000000000000" pitchFamily="2" charset="2"/>
              <a:buChar char="à"/>
            </a:pPr>
            <a:endParaRPr lang="nl-NL" dirty="0">
              <a:latin typeface="Century Gothic"/>
            </a:endParaRPr>
          </a:p>
          <a:p>
            <a:r>
              <a:rPr lang="nl-NL" b="1" dirty="0">
                <a:latin typeface="Century Gothic"/>
              </a:rPr>
              <a:t>De Kopgemeenten stellen in 2026 een woonzorgvisie vast. Tussen gemeenten zorgpartijen en marktpartijen zijn afspraken nodig over realisatie voldoende zorggeschikte woningen. Monitoring is mogelijk </a:t>
            </a:r>
            <a:r>
              <a:rPr lang="nl-NL" b="1">
                <a:latin typeface="Century Gothic"/>
              </a:rPr>
              <a:t>met de (nieuwe) provinciale monitor. </a:t>
            </a:r>
            <a:endParaRPr lang="nl-NL">
              <a:latin typeface="Century Gothic"/>
            </a:endParaRPr>
          </a:p>
          <a:p>
            <a:endParaRPr lang="en-US" dirty="0">
              <a:latin typeface="Calibri" panose="020F0502020204030204"/>
              <a:ea typeface="Calibri"/>
              <a:cs typeface="Calibri"/>
            </a:endParaRPr>
          </a:p>
          <a:p>
            <a:endParaRPr lang="en-US">
              <a:ea typeface="Calibri"/>
              <a:cs typeface="Calibri"/>
            </a:endParaRPr>
          </a:p>
        </p:txBody>
      </p:sp>
    </p:spTree>
    <p:extLst>
      <p:ext uri="{BB962C8B-B14F-4D97-AF65-F5344CB8AC3E}">
        <p14:creationId xmlns:p14="http://schemas.microsoft.com/office/powerpoint/2010/main" val="636845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194BA-BFAE-7ECB-69A2-4541C60771AD}"/>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2FD19BA7-ADC9-D6FE-E8D1-749244F55DF2}"/>
              </a:ext>
            </a:extLst>
          </p:cNvPr>
          <p:cNvSpPr/>
          <p:nvPr/>
        </p:nvSpPr>
        <p:spPr>
          <a:xfrm>
            <a:off x="-5963" y="894402"/>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7765ECD3-BEDE-D1CC-4E27-8522FC611AD3}"/>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a:solidFill>
                  <a:schemeClr val="bg1"/>
                </a:solidFill>
                <a:latin typeface="Century Gothic"/>
              </a:rPr>
              <a:t>6. Escalatie naar de Noord-Holland-Noord tafel en/of rijk in mei 2026</a:t>
            </a:r>
          </a:p>
        </p:txBody>
      </p:sp>
      <p:sp>
        <p:nvSpPr>
          <p:cNvPr id="3" name="TextBox 2">
            <a:extLst>
              <a:ext uri="{FF2B5EF4-FFF2-40B4-BE49-F238E27FC236}">
                <a16:creationId xmlns:a16="http://schemas.microsoft.com/office/drawing/2014/main" id="{BB35A52A-1FA3-8861-6D4D-71FB2EE023A2}"/>
              </a:ext>
            </a:extLst>
          </p:cNvPr>
          <p:cNvSpPr txBox="1"/>
          <p:nvPr/>
        </p:nvSpPr>
        <p:spPr>
          <a:xfrm>
            <a:off x="488653" y="1328515"/>
            <a:ext cx="8896004"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a:solidFill>
                  <a:srgbClr val="2E6D8D"/>
                </a:solidFill>
                <a:latin typeface="Century Gothic"/>
                <a:ea typeface="+mn-lt"/>
                <a:cs typeface="+mn-lt"/>
              </a:rPr>
              <a:t>Conclusie door de voorzitter:</a:t>
            </a:r>
            <a:br>
              <a:rPr lang="nl-NL" sz="2000" b="1">
                <a:latin typeface="Century Gothic"/>
                <a:ea typeface="+mn-lt"/>
                <a:cs typeface="+mn-lt"/>
              </a:rPr>
            </a:br>
            <a:endParaRPr lang="nl-NL" sz="2000" b="1">
              <a:solidFill>
                <a:srgbClr val="2E6D8D"/>
              </a:solidFill>
              <a:latin typeface="Century Gothic"/>
              <a:ea typeface="Calibri"/>
              <a:cs typeface="Calibri"/>
            </a:endParaRPr>
          </a:p>
          <a:p>
            <a:pPr marL="800100" lvl="1" indent="-342900">
              <a:buFont typeface="Courier New,monospace"/>
              <a:buChar char="o"/>
            </a:pPr>
            <a:endParaRPr lang="nl-NL">
              <a:latin typeface="Century Gothic"/>
              <a:ea typeface="+mn-lt"/>
              <a:cs typeface="+mn-lt"/>
            </a:endParaRPr>
          </a:p>
          <a:p>
            <a:pPr marL="342900" indent="-342900">
              <a:buFont typeface="Arial,Sans-Serif"/>
              <a:buChar char="•"/>
            </a:pPr>
            <a:endParaRPr lang="nl-NL" sz="2000">
              <a:highlight>
                <a:srgbClr val="FFFF00"/>
              </a:highlight>
              <a:latin typeface="Century Gothic"/>
              <a:ea typeface="Calibri"/>
              <a:cs typeface="Calibri"/>
            </a:endParaRPr>
          </a:p>
        </p:txBody>
      </p:sp>
      <p:pic>
        <p:nvPicPr>
          <p:cNvPr id="2" name="Picture 1" descr="A house next to a body of water&#10;&#10;AI-generated content may be incorrect.">
            <a:extLst>
              <a:ext uri="{FF2B5EF4-FFF2-40B4-BE49-F238E27FC236}">
                <a16:creationId xmlns:a16="http://schemas.microsoft.com/office/drawing/2014/main" id="{6412D769-E99C-A390-E726-F5FE51966C4D}"/>
              </a:ext>
            </a:extLst>
          </p:cNvPr>
          <p:cNvPicPr>
            <a:picLocks noChangeAspect="1"/>
          </p:cNvPicPr>
          <p:nvPr/>
        </p:nvPicPr>
        <p:blipFill>
          <a:blip r:embed="rId3"/>
          <a:srcRect l="51044" t="-1064" r="16125" b="1080"/>
          <a:stretch>
            <a:fillRect/>
          </a:stretch>
        </p:blipFill>
        <p:spPr>
          <a:xfrm>
            <a:off x="9213135" y="880090"/>
            <a:ext cx="2980826" cy="5980310"/>
          </a:xfrm>
          <a:prstGeom prst="rect">
            <a:avLst/>
          </a:prstGeom>
        </p:spPr>
      </p:pic>
      <p:sp>
        <p:nvSpPr>
          <p:cNvPr id="5" name="Tekstvak 3">
            <a:extLst>
              <a:ext uri="{FF2B5EF4-FFF2-40B4-BE49-F238E27FC236}">
                <a16:creationId xmlns:a16="http://schemas.microsoft.com/office/drawing/2014/main" id="{F1AE2C3E-63C0-2CF0-005E-D9E7008C7333}"/>
              </a:ext>
            </a:extLst>
          </p:cNvPr>
          <p:cNvSpPr txBox="1"/>
          <p:nvPr/>
        </p:nvSpPr>
        <p:spPr>
          <a:xfrm>
            <a:off x="389386" y="1652325"/>
            <a:ext cx="8386916" cy="2616101"/>
          </a:xfrm>
          <a:prstGeom prst="rect">
            <a:avLst/>
          </a:prstGeom>
          <a:noFill/>
        </p:spPr>
        <p:txBody>
          <a:bodyPr wrap="square" lIns="91440" tIns="45720" rIns="91440" bIns="45720" rtlCol="0" anchor="t">
            <a:spAutoFit/>
          </a:bodyPr>
          <a:lstStyle/>
          <a:p>
            <a:endParaRPr lang="nl-NL" sz="2000" b="1" dirty="0">
              <a:latin typeface="Century Gothic"/>
              <a:ea typeface="Calibri"/>
              <a:cs typeface="Calibri"/>
            </a:endParaRPr>
          </a:p>
          <a:p>
            <a:pPr marL="285750" indent="-285750">
              <a:buFont typeface="Arial"/>
              <a:buChar char="•"/>
            </a:pPr>
            <a:r>
              <a:rPr lang="nl-NL">
                <a:latin typeface="Century Gothic"/>
                <a:ea typeface="Calibri"/>
                <a:cs typeface="Calibri"/>
              </a:rPr>
              <a:t>Welke punten nemen we mee naar de NHN-tafel? Inclusief de acties die daarvoor nog nodig zijn</a:t>
            </a:r>
            <a:endParaRPr lang="nl-NL" dirty="0">
              <a:latin typeface="Century Gothic"/>
              <a:ea typeface="Calibri"/>
              <a:cs typeface="Calibri"/>
            </a:endParaRPr>
          </a:p>
          <a:p>
            <a:endParaRPr lang="nl-NL" dirty="0">
              <a:latin typeface="Century Gothic"/>
              <a:ea typeface="Calibri"/>
              <a:cs typeface="Calibri"/>
            </a:endParaRPr>
          </a:p>
          <a:p>
            <a:pPr marL="285750" indent="-285750">
              <a:buFont typeface="Arial"/>
              <a:buChar char="•"/>
            </a:pPr>
            <a:r>
              <a:rPr lang="nl-NL">
                <a:latin typeface="Century Gothic"/>
                <a:ea typeface="Calibri"/>
                <a:cs typeface="Calibri"/>
              </a:rPr>
              <a:t>Afspraken / acties n.a.v. deze tafel (die niet naar Noord-Holland-Noord tafel gaan) om (meer) te versnellen</a:t>
            </a:r>
            <a:endParaRPr lang="nl-NL" dirty="0">
              <a:latin typeface="Century Gothic"/>
              <a:ea typeface="Calibri" panose="020F0502020204030204"/>
              <a:cs typeface="Calibri" panose="020F0502020204030204"/>
            </a:endParaRPr>
          </a:p>
          <a:p>
            <a:endParaRPr lang="nl-NL" dirty="0">
              <a:latin typeface="Century Gothic"/>
              <a:ea typeface="Calibri" panose="020F0502020204030204"/>
              <a:cs typeface="Calibri" panose="020F0502020204030204"/>
            </a:endParaRPr>
          </a:p>
          <a:p>
            <a:endParaRPr lang="en-US" dirty="0">
              <a:latin typeface="Calibri" panose="020F0502020204030204"/>
              <a:ea typeface="Calibri" panose="020F0502020204030204"/>
              <a:cs typeface="Calibri" panose="020F0502020204030204"/>
            </a:endParaRPr>
          </a:p>
          <a:p>
            <a:pPr lvl="1"/>
            <a:endParaRPr lang="en-US">
              <a:ea typeface="Calibri" panose="020F0502020204030204"/>
              <a:cs typeface="Calibri" panose="020F0502020204030204"/>
            </a:endParaRPr>
          </a:p>
        </p:txBody>
      </p:sp>
    </p:spTree>
    <p:extLst>
      <p:ext uri="{BB962C8B-B14F-4D97-AF65-F5344CB8AC3E}">
        <p14:creationId xmlns:p14="http://schemas.microsoft.com/office/powerpoint/2010/main" val="334458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489A2-6D45-BE1A-1750-2A880B055B70}"/>
            </a:ext>
          </a:extLst>
        </p:cNvPr>
        <p:cNvGrpSpPr/>
        <p:nvPr/>
      </p:nvGrpSpPr>
      <p:grpSpPr>
        <a:xfrm>
          <a:off x="0" y="0"/>
          <a:ext cx="0" cy="0"/>
          <a:chOff x="0" y="0"/>
          <a:chExt cx="0" cy="0"/>
        </a:xfrm>
      </p:grpSpPr>
      <p:pic>
        <p:nvPicPr>
          <p:cNvPr id="6" name="Afbeelding 7" descr="Afbeelding met clipart&#10;&#10;Automatisch gegenereerde beschrijving">
            <a:extLst>
              <a:ext uri="{FF2B5EF4-FFF2-40B4-BE49-F238E27FC236}">
                <a16:creationId xmlns:a16="http://schemas.microsoft.com/office/drawing/2014/main" id="{2C0D5FD5-B965-02D2-9E97-4C9DFBB7D218}"/>
              </a:ext>
            </a:extLst>
          </p:cNvPr>
          <p:cNvPicPr>
            <a:picLocks noChangeAspect="1"/>
          </p:cNvPicPr>
          <p:nvPr/>
        </p:nvPicPr>
        <p:blipFill>
          <a:blip r:embed="rId3"/>
          <a:stretch>
            <a:fillRect/>
          </a:stretch>
        </p:blipFill>
        <p:spPr>
          <a:xfrm>
            <a:off x="5782426" y="907378"/>
            <a:ext cx="4453910" cy="5939152"/>
          </a:xfrm>
          <a:prstGeom prst="rect">
            <a:avLst/>
          </a:prstGeom>
        </p:spPr>
      </p:pic>
      <p:pic>
        <p:nvPicPr>
          <p:cNvPr id="16" name="Afbeelding 15" descr="Afbeelding met logo, Lettertype, symbool, Graphics&#10;&#10;Automatisch gegenereerde beschrijving">
            <a:extLst>
              <a:ext uri="{FF2B5EF4-FFF2-40B4-BE49-F238E27FC236}">
                <a16:creationId xmlns:a16="http://schemas.microsoft.com/office/drawing/2014/main" id="{B3BB912E-6CF8-31FF-DCD5-BFDC43B01C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2" y="0"/>
            <a:ext cx="3463210" cy="1174707"/>
          </a:xfrm>
          <a:prstGeom prst="rect">
            <a:avLst/>
          </a:prstGeom>
        </p:spPr>
      </p:pic>
      <p:sp>
        <p:nvSpPr>
          <p:cNvPr id="17" name="Actieknop: Aangepast 16">
            <a:hlinkClick r:id="rId5" action="ppaction://hlinksldjump" highlightClick="1"/>
            <a:extLst>
              <a:ext uri="{FF2B5EF4-FFF2-40B4-BE49-F238E27FC236}">
                <a16:creationId xmlns:a16="http://schemas.microsoft.com/office/drawing/2014/main" id="{D557B9CD-D192-5BB0-1948-6332782E2C25}"/>
              </a:ext>
            </a:extLst>
          </p:cNvPr>
          <p:cNvSpPr/>
          <p:nvPr/>
        </p:nvSpPr>
        <p:spPr>
          <a:xfrm>
            <a:off x="2440226" y="825898"/>
            <a:ext cx="9751774" cy="80335"/>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pic>
        <p:nvPicPr>
          <p:cNvPr id="4" name="Picture 6">
            <a:extLst>
              <a:ext uri="{FF2B5EF4-FFF2-40B4-BE49-F238E27FC236}">
                <a16:creationId xmlns:a16="http://schemas.microsoft.com/office/drawing/2014/main" id="{1D5C4737-8355-40E5-B976-CAC685531591}"/>
              </a:ext>
            </a:extLst>
          </p:cNvPr>
          <p:cNvPicPr>
            <a:picLocks noChangeAspect="1"/>
          </p:cNvPicPr>
          <p:nvPr/>
        </p:nvPicPr>
        <p:blipFill rotWithShape="1">
          <a:blip r:embed="rId6">
            <a:extLst>
              <a:ext uri="{28A0092B-C50C-407E-A947-70E740481C1C}">
                <a14:useLocalDpi xmlns:a14="http://schemas.microsoft.com/office/drawing/2010/main" val="0"/>
              </a:ext>
            </a:extLst>
          </a:blip>
          <a:srcRect l="-1" t="7007" r="31086" b="1"/>
          <a:stretch/>
        </p:blipFill>
        <p:spPr bwMode="auto">
          <a:xfrm>
            <a:off x="4047460" y="6249702"/>
            <a:ext cx="3970020" cy="404495"/>
          </a:xfrm>
          <a:prstGeom prst="rect">
            <a:avLst/>
          </a:prstGeom>
          <a:ln>
            <a:noFill/>
          </a:ln>
          <a:extLst>
            <a:ext uri="{53640926-AAD7-44D8-BBD7-CCE9431645EC}">
              <a14:shadowObscured xmlns:a14="http://schemas.microsoft.com/office/drawing/2010/main"/>
            </a:ext>
          </a:extLst>
        </p:spPr>
      </p:pic>
      <p:sp>
        <p:nvSpPr>
          <p:cNvPr id="5" name="Actieknop: Aangepast 4">
            <a:hlinkClick r:id="" action="ppaction://noaction" highlightClick="1"/>
            <a:extLst>
              <a:ext uri="{FF2B5EF4-FFF2-40B4-BE49-F238E27FC236}">
                <a16:creationId xmlns:a16="http://schemas.microsoft.com/office/drawing/2014/main" id="{F9FCAAEB-D5DB-C0AA-5C03-10EBF1940F42}"/>
              </a:ext>
            </a:extLst>
          </p:cNvPr>
          <p:cNvSpPr/>
          <p:nvPr/>
        </p:nvSpPr>
        <p:spPr>
          <a:xfrm>
            <a:off x="937591" y="1830157"/>
            <a:ext cx="4760536" cy="1904637"/>
          </a:xfrm>
          <a:prstGeom prst="actionButtonBlank">
            <a:avLst/>
          </a:prstGeom>
          <a:solidFill>
            <a:srgbClr val="1C6D8D"/>
          </a:solidFill>
          <a:ln w="101600">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2" name="Tekstvak 1">
            <a:extLst>
              <a:ext uri="{FF2B5EF4-FFF2-40B4-BE49-F238E27FC236}">
                <a16:creationId xmlns:a16="http://schemas.microsoft.com/office/drawing/2014/main" id="{BCBC94AC-6D5E-FB90-94B3-C4D59EB19561}"/>
              </a:ext>
            </a:extLst>
          </p:cNvPr>
          <p:cNvSpPr txBox="1"/>
          <p:nvPr/>
        </p:nvSpPr>
        <p:spPr>
          <a:xfrm>
            <a:off x="938040" y="2258775"/>
            <a:ext cx="4760536" cy="830997"/>
          </a:xfrm>
          <a:prstGeom prst="rect">
            <a:avLst/>
          </a:prstGeom>
          <a:noFill/>
        </p:spPr>
        <p:txBody>
          <a:bodyPr wrap="square" lIns="91440" tIns="45720" rIns="91440" bIns="45720" rtlCol="0" anchor="t">
            <a:spAutoFit/>
          </a:bodyPr>
          <a:lstStyle/>
          <a:p>
            <a:pPr algn="ctr"/>
            <a:r>
              <a:rPr lang="nl-NL" sz="4800" b="1">
                <a:solidFill>
                  <a:srgbClr val="FFFFFF"/>
                </a:solidFill>
                <a:latin typeface="Century Gothic"/>
              </a:rPr>
              <a:t>Bedankt!</a:t>
            </a:r>
          </a:p>
        </p:txBody>
      </p:sp>
      <p:pic>
        <p:nvPicPr>
          <p:cNvPr id="8" name="Picture 7" descr="A collage of houses and buildings&#10;&#10;Description automatically generated">
            <a:extLst>
              <a:ext uri="{FF2B5EF4-FFF2-40B4-BE49-F238E27FC236}">
                <a16:creationId xmlns:a16="http://schemas.microsoft.com/office/drawing/2014/main" id="{7585D2D7-42A8-2005-0A17-2B08E2A447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993" y="3811123"/>
            <a:ext cx="4905653" cy="2146079"/>
          </a:xfrm>
          <a:prstGeom prst="rect">
            <a:avLst/>
          </a:prstGeom>
        </p:spPr>
      </p:pic>
      <p:sp>
        <p:nvSpPr>
          <p:cNvPr id="9" name="TextBox 8">
            <a:extLst>
              <a:ext uri="{FF2B5EF4-FFF2-40B4-BE49-F238E27FC236}">
                <a16:creationId xmlns:a16="http://schemas.microsoft.com/office/drawing/2014/main" id="{EA280A44-DD6A-0F67-6BC6-D2DBE84F46C9}"/>
              </a:ext>
            </a:extLst>
          </p:cNvPr>
          <p:cNvSpPr txBox="1"/>
          <p:nvPr/>
        </p:nvSpPr>
        <p:spPr>
          <a:xfrm>
            <a:off x="9351018" y="4306895"/>
            <a:ext cx="285498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err="1">
                <a:solidFill>
                  <a:srgbClr val="2E6D8D"/>
                </a:solidFill>
                <a:latin typeface="Century Gothic"/>
                <a:cs typeface="Calibri"/>
              </a:rPr>
              <a:t>Ilza</a:t>
            </a:r>
            <a:r>
              <a:rPr lang="en-US" b="1">
                <a:solidFill>
                  <a:srgbClr val="2E6D8D"/>
                </a:solidFill>
                <a:latin typeface="Century Gothic"/>
                <a:cs typeface="Calibri"/>
              </a:rPr>
              <a:t> </a:t>
            </a:r>
            <a:r>
              <a:rPr lang="en-US" b="1" err="1">
                <a:solidFill>
                  <a:srgbClr val="2E6D8D"/>
                </a:solidFill>
                <a:latin typeface="Century Gothic"/>
                <a:cs typeface="Calibri"/>
              </a:rPr>
              <a:t>Terenstra</a:t>
            </a:r>
            <a:br>
              <a:rPr lang="en-US" sz="1400" b="1">
                <a:latin typeface="Century Gothic"/>
                <a:cs typeface="Calibri"/>
              </a:rPr>
            </a:br>
            <a:r>
              <a:rPr lang="en-US" sz="1400">
                <a:solidFill>
                  <a:srgbClr val="2E6D8D"/>
                </a:solidFill>
                <a:latin typeface="Century Gothic"/>
                <a:ea typeface="+mn-lt"/>
                <a:cs typeface="+mn-lt"/>
              </a:rPr>
              <a:t>wonen@hollandskroon.nl</a:t>
            </a:r>
            <a:endParaRPr lang="en-US" sz="1400">
              <a:solidFill>
                <a:srgbClr val="2E6D8D"/>
              </a:solidFill>
              <a:latin typeface="Century Gothic"/>
              <a:ea typeface="Calibri"/>
              <a:cs typeface="Calibri"/>
            </a:endParaRPr>
          </a:p>
        </p:txBody>
      </p:sp>
      <p:sp>
        <p:nvSpPr>
          <p:cNvPr id="11" name="TextBox 10">
            <a:extLst>
              <a:ext uri="{FF2B5EF4-FFF2-40B4-BE49-F238E27FC236}">
                <a16:creationId xmlns:a16="http://schemas.microsoft.com/office/drawing/2014/main" id="{D306E8EB-84DC-52CD-41B0-EA06D50E742E}"/>
              </a:ext>
            </a:extLst>
          </p:cNvPr>
          <p:cNvSpPr txBox="1"/>
          <p:nvPr/>
        </p:nvSpPr>
        <p:spPr>
          <a:xfrm>
            <a:off x="8441240" y="5661299"/>
            <a:ext cx="245701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478500"/>
                </a:solidFill>
                <a:latin typeface="Century Gothic"/>
                <a:cs typeface="Calibri"/>
              </a:rPr>
              <a:t>Dewi Hessing</a:t>
            </a:r>
            <a:br>
              <a:rPr lang="en-US" b="1">
                <a:latin typeface="Century Gothic"/>
                <a:cs typeface="Calibri"/>
              </a:rPr>
            </a:br>
            <a:r>
              <a:rPr lang="en-US" sz="1400">
                <a:solidFill>
                  <a:srgbClr val="478500"/>
                </a:solidFill>
                <a:latin typeface="Century Gothic"/>
                <a:ea typeface="+mn-lt"/>
                <a:cs typeface="+mn-lt"/>
              </a:rPr>
              <a:t>dewi.hessing@schagen.nl</a:t>
            </a:r>
            <a:endParaRPr lang="en-US" sz="1400">
              <a:latin typeface="Century Gothic"/>
            </a:endParaRPr>
          </a:p>
        </p:txBody>
      </p:sp>
      <p:sp>
        <p:nvSpPr>
          <p:cNvPr id="13" name="TextBox 12">
            <a:extLst>
              <a:ext uri="{FF2B5EF4-FFF2-40B4-BE49-F238E27FC236}">
                <a16:creationId xmlns:a16="http://schemas.microsoft.com/office/drawing/2014/main" id="{702EBC13-5A7B-9F16-4030-74DD81B144BB}"/>
              </a:ext>
            </a:extLst>
          </p:cNvPr>
          <p:cNvSpPr txBox="1"/>
          <p:nvPr/>
        </p:nvSpPr>
        <p:spPr>
          <a:xfrm>
            <a:off x="8351921" y="1958806"/>
            <a:ext cx="262734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C20336"/>
                </a:solidFill>
                <a:latin typeface="Century Gothic"/>
                <a:ea typeface="Calibri"/>
                <a:cs typeface="Calibri"/>
              </a:rPr>
              <a:t>Danja Veeger</a:t>
            </a:r>
            <a:endParaRPr lang="en-US">
              <a:latin typeface="Century Gothic"/>
            </a:endParaRPr>
          </a:p>
          <a:p>
            <a:r>
              <a:rPr lang="en-US" sz="1400">
                <a:solidFill>
                  <a:srgbClr val="C20336"/>
                </a:solidFill>
                <a:latin typeface="Century Gothic"/>
                <a:ea typeface="+mn-lt"/>
                <a:cs typeface="+mn-lt"/>
              </a:rPr>
              <a:t>dveeger@texel.nl</a:t>
            </a:r>
            <a:endParaRPr lang="en-US" sz="1400">
              <a:latin typeface="Century Gothic"/>
            </a:endParaRPr>
          </a:p>
        </p:txBody>
      </p:sp>
      <p:sp>
        <p:nvSpPr>
          <p:cNvPr id="15" name="TextBox 14">
            <a:extLst>
              <a:ext uri="{FF2B5EF4-FFF2-40B4-BE49-F238E27FC236}">
                <a16:creationId xmlns:a16="http://schemas.microsoft.com/office/drawing/2014/main" id="{41DA2D49-3342-608F-6D47-3FCE75F20FE6}"/>
              </a:ext>
            </a:extLst>
          </p:cNvPr>
          <p:cNvSpPr txBox="1"/>
          <p:nvPr/>
        </p:nvSpPr>
        <p:spPr>
          <a:xfrm>
            <a:off x="7921649" y="3298939"/>
            <a:ext cx="392984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D7C724"/>
                </a:solidFill>
                <a:latin typeface="Century Gothic"/>
                <a:ea typeface="Calibri"/>
                <a:cs typeface="Calibri"/>
              </a:rPr>
              <a:t>Lynn van </a:t>
            </a:r>
            <a:r>
              <a:rPr lang="en-US" b="1" err="1">
                <a:solidFill>
                  <a:srgbClr val="D7C724"/>
                </a:solidFill>
                <a:latin typeface="Century Gothic"/>
                <a:ea typeface="Calibri"/>
                <a:cs typeface="Calibri"/>
              </a:rPr>
              <a:t>Duivenvoorde</a:t>
            </a:r>
            <a:br>
              <a:rPr lang="en-US" sz="1400" b="1">
                <a:latin typeface="Century Gothic"/>
                <a:ea typeface="Calibri"/>
                <a:cs typeface="Calibri"/>
              </a:rPr>
            </a:br>
            <a:r>
              <a:rPr lang="en-US" sz="1400">
                <a:solidFill>
                  <a:srgbClr val="D7C724"/>
                </a:solidFill>
                <a:latin typeface="Century Gothic"/>
                <a:ea typeface="+mn-lt"/>
                <a:cs typeface="+mn-lt"/>
              </a:rPr>
              <a:t>l.van.duivenvoorde@denhelder.nl</a:t>
            </a:r>
            <a:endParaRPr lang="en-US" sz="1400">
              <a:solidFill>
                <a:srgbClr val="D7C724"/>
              </a:solidFill>
              <a:latin typeface="Century Gothic"/>
              <a:ea typeface="Calibri"/>
              <a:cs typeface="Calibri"/>
            </a:endParaRPr>
          </a:p>
        </p:txBody>
      </p:sp>
      <p:sp>
        <p:nvSpPr>
          <p:cNvPr id="29" name="TextBox 28">
            <a:extLst>
              <a:ext uri="{FF2B5EF4-FFF2-40B4-BE49-F238E27FC236}">
                <a16:creationId xmlns:a16="http://schemas.microsoft.com/office/drawing/2014/main" id="{999BEF99-CF77-CA6C-CF21-BF197848E23C}"/>
              </a:ext>
            </a:extLst>
          </p:cNvPr>
          <p:cNvSpPr txBox="1"/>
          <p:nvPr/>
        </p:nvSpPr>
        <p:spPr>
          <a:xfrm>
            <a:off x="7414371" y="1072296"/>
            <a:ext cx="671648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a:latin typeface="Century Gothic"/>
              </a:rPr>
              <a:t>Uw </a:t>
            </a:r>
            <a:r>
              <a:rPr lang="nl-NL" sz="2000" err="1">
                <a:latin typeface="Century Gothic"/>
              </a:rPr>
              <a:t>WoonKopLoper</a:t>
            </a:r>
            <a:r>
              <a:rPr lang="nl-NL" sz="2000">
                <a:latin typeface="Century Gothic"/>
              </a:rPr>
              <a:t> collega's:</a:t>
            </a:r>
            <a:endParaRPr lang="en-US" sz="2000">
              <a:ea typeface="Calibri"/>
              <a:cs typeface="Calibri"/>
            </a:endParaRPr>
          </a:p>
        </p:txBody>
      </p:sp>
    </p:spTree>
    <p:extLst>
      <p:ext uri="{BB962C8B-B14F-4D97-AF65-F5344CB8AC3E}">
        <p14:creationId xmlns:p14="http://schemas.microsoft.com/office/powerpoint/2010/main" val="1138418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B757BA-863B-7A4D-9574-98A3D0AD3E67}"/>
              </a:ext>
            </a:extLst>
          </p:cNvPr>
          <p:cNvSpPr>
            <a:spLocks noGrp="1"/>
          </p:cNvSpPr>
          <p:nvPr>
            <p:ph type="ctrTitle"/>
          </p:nvPr>
        </p:nvSpPr>
        <p:spPr/>
        <p:txBody>
          <a:bodyPr/>
          <a:lstStyle/>
          <a:p>
            <a:r>
              <a:rPr lang="nl-NL" sz="5333" b="0">
                <a:cs typeface="Arial"/>
              </a:rPr>
              <a:t>Maatschappelijk prioriteren en het reserveren van capaciteit </a:t>
            </a:r>
            <a:endParaRPr lang="nl-NL" sz="5333" b="0"/>
          </a:p>
        </p:txBody>
      </p:sp>
      <p:sp>
        <p:nvSpPr>
          <p:cNvPr id="3" name="Ondertitel 2">
            <a:extLst>
              <a:ext uri="{FF2B5EF4-FFF2-40B4-BE49-F238E27FC236}">
                <a16:creationId xmlns:a16="http://schemas.microsoft.com/office/drawing/2014/main" id="{466C8F75-0F52-0245-A9B5-4A0D5EC36C1B}"/>
              </a:ext>
            </a:extLst>
          </p:cNvPr>
          <p:cNvSpPr>
            <a:spLocks noGrp="1"/>
          </p:cNvSpPr>
          <p:nvPr>
            <p:ph type="subTitle" idx="1"/>
          </p:nvPr>
        </p:nvSpPr>
        <p:spPr>
          <a:xfrm>
            <a:off x="1536000" y="4796223"/>
            <a:ext cx="9120000" cy="1056000"/>
          </a:xfrm>
        </p:spPr>
        <p:txBody>
          <a:bodyPr/>
          <a:lstStyle/>
          <a:p>
            <a:endParaRPr lang="nl-NL" sz="1600" i="1">
              <a:solidFill>
                <a:srgbClr val="FF0000"/>
              </a:solidFill>
              <a:latin typeface="+mj-lt"/>
            </a:endParaRPr>
          </a:p>
        </p:txBody>
      </p:sp>
    </p:spTree>
    <p:extLst>
      <p:ext uri="{BB962C8B-B14F-4D97-AF65-F5344CB8AC3E}">
        <p14:creationId xmlns:p14="http://schemas.microsoft.com/office/powerpoint/2010/main" val="3820317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3538A-BD78-612C-CB17-1C65EA486198}"/>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DEA78124-8582-1636-7729-5AF497186F3E}"/>
              </a:ext>
            </a:extLst>
          </p:cNvPr>
          <p:cNvSpPr>
            <a:spLocks noGrp="1"/>
          </p:cNvSpPr>
          <p:nvPr>
            <p:ph type="sldNum" sz="quarter" idx="17"/>
          </p:nvPr>
        </p:nvSpPr>
        <p:spPr/>
        <p:txBody>
          <a:bodyPr/>
          <a:lstStyle/>
          <a:p>
            <a:pPr defTabSz="914377"/>
            <a:fld id="{55B2A88A-B7BD-41B1-9FCB-9BE633251ACA}" type="slidenum">
              <a:rPr lang="nl-NL">
                <a:solidFill>
                  <a:srgbClr val="000000"/>
                </a:solidFill>
                <a:latin typeface="Arial"/>
              </a:rPr>
              <a:pPr defTabSz="914377"/>
              <a:t>5</a:t>
            </a:fld>
            <a:endParaRPr lang="nl-NL">
              <a:solidFill>
                <a:srgbClr val="000000"/>
              </a:solidFill>
              <a:latin typeface="Arial"/>
            </a:endParaRPr>
          </a:p>
        </p:txBody>
      </p:sp>
      <p:sp>
        <p:nvSpPr>
          <p:cNvPr id="5" name="Titel 4">
            <a:extLst>
              <a:ext uri="{FF2B5EF4-FFF2-40B4-BE49-F238E27FC236}">
                <a16:creationId xmlns:a16="http://schemas.microsoft.com/office/drawing/2014/main" id="{ECCE9639-9829-A7B9-FE85-19EEC93AC065}"/>
              </a:ext>
            </a:extLst>
          </p:cNvPr>
          <p:cNvSpPr>
            <a:spLocks noGrp="1"/>
          </p:cNvSpPr>
          <p:nvPr>
            <p:ph type="title"/>
          </p:nvPr>
        </p:nvSpPr>
        <p:spPr>
          <a:xfrm>
            <a:off x="468000" y="469851"/>
            <a:ext cx="11412000" cy="363415"/>
          </a:xfrm>
        </p:spPr>
        <p:txBody>
          <a:bodyPr>
            <a:noAutofit/>
          </a:bodyPr>
          <a:lstStyle/>
          <a:p>
            <a:r>
              <a:rPr lang="nl-NL">
                <a:solidFill>
                  <a:schemeClr val="accent3"/>
                </a:solidFill>
              </a:rPr>
              <a:t>Waarom prioriteren en reserveren van capaciteit </a:t>
            </a:r>
            <a:br>
              <a:rPr lang="nl-NL" sz="2800">
                <a:latin typeface="Open Sans" panose="020B0606030504020204" pitchFamily="34" charset="0"/>
                <a:ea typeface="Open Sans" panose="020B0606030504020204" pitchFamily="34" charset="0"/>
                <a:cs typeface="Open Sans" panose="020B0606030504020204" pitchFamily="34" charset="0"/>
              </a:rPr>
            </a:br>
            <a:r>
              <a:rPr lang="nl-NL" sz="1800">
                <a:solidFill>
                  <a:srgbClr val="821E7D"/>
                </a:solidFill>
                <a:latin typeface="Open Sans"/>
              </a:rPr>
              <a:t>Alle netvlakken lopen vol</a:t>
            </a:r>
            <a:br>
              <a:rPr lang="nl-NL"/>
            </a:br>
            <a:endParaRPr lang="nl-NL" sz="2800">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ep 7">
            <a:extLst>
              <a:ext uri="{FF2B5EF4-FFF2-40B4-BE49-F238E27FC236}">
                <a16:creationId xmlns:a16="http://schemas.microsoft.com/office/drawing/2014/main" id="{AD650919-7B0F-1E71-3EE6-775E0F372B82}"/>
              </a:ext>
            </a:extLst>
          </p:cNvPr>
          <p:cNvGrpSpPr/>
          <p:nvPr/>
        </p:nvGrpSpPr>
        <p:grpSpPr>
          <a:xfrm>
            <a:off x="416793" y="1613163"/>
            <a:ext cx="11528928" cy="5066305"/>
            <a:chOff x="416750" y="1315995"/>
            <a:chExt cx="11528928" cy="5066303"/>
          </a:xfrm>
        </p:grpSpPr>
        <p:sp>
          <p:nvSpPr>
            <p:cNvPr id="10" name="Rechthoek 9">
              <a:extLst>
                <a:ext uri="{FF2B5EF4-FFF2-40B4-BE49-F238E27FC236}">
                  <a16:creationId xmlns:a16="http://schemas.microsoft.com/office/drawing/2014/main" id="{0CB76CBC-E4E1-05B1-3C98-863B37DCF0AA}"/>
                </a:ext>
              </a:extLst>
            </p:cNvPr>
            <p:cNvSpPr/>
            <p:nvPr/>
          </p:nvSpPr>
          <p:spPr>
            <a:xfrm rot="5400000">
              <a:off x="2528918" y="2299768"/>
              <a:ext cx="4202078" cy="2887678"/>
            </a:xfrm>
            <a:prstGeom prst="rect">
              <a:avLst/>
            </a:prstGeom>
            <a:solidFill>
              <a:schemeClr val="accent6">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defTabSz="914377">
                <a:defRPr/>
              </a:pPr>
              <a:endParaRPr lang="nl-NL" sz="1400">
                <a:solidFill>
                  <a:prstClr val="white"/>
                </a:solidFill>
                <a:latin typeface="Microsoft JhengHei Light"/>
              </a:endParaRPr>
            </a:p>
          </p:txBody>
        </p:sp>
        <p:sp>
          <p:nvSpPr>
            <p:cNvPr id="9" name="Tekstvak 8">
              <a:extLst>
                <a:ext uri="{FF2B5EF4-FFF2-40B4-BE49-F238E27FC236}">
                  <a16:creationId xmlns:a16="http://schemas.microsoft.com/office/drawing/2014/main" id="{93CE5F53-6D36-0064-9593-D509375688FF}"/>
                </a:ext>
              </a:extLst>
            </p:cNvPr>
            <p:cNvSpPr txBox="1"/>
            <p:nvPr/>
          </p:nvSpPr>
          <p:spPr>
            <a:xfrm>
              <a:off x="3317157" y="1717451"/>
              <a:ext cx="2592000" cy="3662540"/>
            </a:xfrm>
            <a:prstGeom prst="rect">
              <a:avLst/>
            </a:prstGeom>
            <a:noFill/>
          </p:spPr>
          <p:txBody>
            <a:bodyPr wrap="square" lIns="0" tIns="0" rIns="0" bIns="0" rtlCol="0" anchor="t">
              <a:spAutoFit/>
            </a:bodyPr>
            <a:lstStyle/>
            <a:p>
              <a:pPr defTabSz="914377">
                <a:defRPr/>
              </a:pPr>
              <a:r>
                <a:rPr lang="nl-NL" sz="1400" b="1">
                  <a:solidFill>
                    <a:srgbClr val="525151"/>
                  </a:solidFill>
                  <a:latin typeface="Arial"/>
                  <a:cs typeface="Calibri Light"/>
                </a:rPr>
                <a:t>Voor vraag naar elektriciteit door grootverbruikers (&gt;3x80A):</a:t>
              </a:r>
            </a:p>
            <a:p>
              <a:pPr defTabSz="914377">
                <a:defRPr/>
              </a:pPr>
              <a:endParaRPr lang="nl-NL" sz="1400">
                <a:solidFill>
                  <a:srgbClr val="525151"/>
                </a:solidFill>
                <a:latin typeface="Arial"/>
                <a:cs typeface="Calibri Light" panose="020F0302020204030204" pitchFamily="34" charset="0"/>
              </a:endParaRPr>
            </a:p>
            <a:p>
              <a:pPr defTabSz="914377">
                <a:defRPr/>
              </a:pPr>
              <a:endParaRPr lang="nl-NL" sz="1400">
                <a:solidFill>
                  <a:srgbClr val="525151"/>
                </a:solidFill>
                <a:latin typeface="Arial"/>
                <a:cs typeface="Calibri Light" panose="020F0302020204030204" pitchFamily="34" charset="0"/>
              </a:endParaRPr>
            </a:p>
            <a:p>
              <a:pPr defTabSz="914377">
                <a:defRPr/>
              </a:pPr>
              <a:r>
                <a:rPr lang="nl-NL" sz="1400" b="1">
                  <a:solidFill>
                    <a:srgbClr val="525151"/>
                  </a:solidFill>
                  <a:latin typeface="Arial"/>
                  <a:cs typeface="Calibri Light"/>
                </a:rPr>
                <a:t>Wachtlijst Liander</a:t>
              </a:r>
            </a:p>
            <a:p>
              <a:pPr defTabSz="914377">
                <a:defRPr/>
              </a:pPr>
              <a:r>
                <a:rPr lang="nl-NL" sz="1400">
                  <a:solidFill>
                    <a:srgbClr val="525151"/>
                  </a:solidFill>
                  <a:latin typeface="Arial"/>
                  <a:cs typeface="Calibri Light"/>
                </a:rPr>
                <a:t>Aanvragen van </a:t>
              </a:r>
              <a:r>
                <a:rPr lang="nl-NL" sz="1400" u="sng">
                  <a:solidFill>
                    <a:srgbClr val="525151"/>
                  </a:solidFill>
                  <a:latin typeface="Arial"/>
                  <a:cs typeface="Calibri Light"/>
                </a:rPr>
                <a:t>vóór 18 oktober 2023</a:t>
              </a:r>
              <a:r>
                <a:rPr lang="nl-NL" sz="1400">
                  <a:solidFill>
                    <a:srgbClr val="525151"/>
                  </a:solidFill>
                  <a:latin typeface="Arial"/>
                  <a:cs typeface="Calibri Light"/>
                </a:rPr>
                <a:t> hebben te maken met congestie op het middenspanningsnet (Liander)</a:t>
              </a:r>
            </a:p>
            <a:p>
              <a:pPr defTabSz="914377">
                <a:defRPr/>
              </a:pPr>
              <a:endParaRPr lang="nl-NL" sz="1400">
                <a:solidFill>
                  <a:srgbClr val="525151"/>
                </a:solidFill>
                <a:latin typeface="Arial"/>
                <a:cs typeface="Calibri Light" panose="020F0302020204030204" pitchFamily="34" charset="0"/>
              </a:endParaRPr>
            </a:p>
            <a:p>
              <a:pPr defTabSz="914377">
                <a:defRPr/>
              </a:pPr>
              <a:r>
                <a:rPr lang="nl-NL" sz="1400" b="1">
                  <a:solidFill>
                    <a:srgbClr val="525151"/>
                  </a:solidFill>
                  <a:latin typeface="Arial"/>
                  <a:cs typeface="Calibri Light"/>
                </a:rPr>
                <a:t>Wachtlijst TenneT</a:t>
              </a:r>
            </a:p>
            <a:p>
              <a:pPr defTabSz="914377">
                <a:defRPr/>
              </a:pPr>
              <a:r>
                <a:rPr lang="nl-NL" sz="1400">
                  <a:solidFill>
                    <a:srgbClr val="525151"/>
                  </a:solidFill>
                  <a:latin typeface="Arial"/>
                  <a:cs typeface="Calibri Light"/>
                </a:rPr>
                <a:t>Aanvragen </a:t>
              </a:r>
              <a:r>
                <a:rPr lang="nl-NL" sz="1400" u="sng">
                  <a:solidFill>
                    <a:srgbClr val="525151"/>
                  </a:solidFill>
                  <a:latin typeface="Arial"/>
                  <a:cs typeface="Calibri Light"/>
                </a:rPr>
                <a:t>vanaf 18 oktober 2023</a:t>
              </a:r>
              <a:r>
                <a:rPr lang="nl-NL" sz="1400">
                  <a:solidFill>
                    <a:srgbClr val="525151"/>
                  </a:solidFill>
                  <a:latin typeface="Arial"/>
                  <a:cs typeface="Calibri Light"/>
                </a:rPr>
                <a:t> hebben ook te maken met congestie op het hoogspanningsnet (TenneT)</a:t>
              </a:r>
            </a:p>
            <a:p>
              <a:pPr defTabSz="914377">
                <a:defRPr/>
              </a:pPr>
              <a:endParaRPr lang="nl-NL" sz="1400">
                <a:solidFill>
                  <a:srgbClr val="525151"/>
                </a:solidFill>
                <a:latin typeface="Arial"/>
                <a:cs typeface="Calibri Light"/>
              </a:endParaRPr>
            </a:p>
          </p:txBody>
        </p:sp>
        <p:sp>
          <p:nvSpPr>
            <p:cNvPr id="21" name="Tekstvak 20">
              <a:extLst>
                <a:ext uri="{FF2B5EF4-FFF2-40B4-BE49-F238E27FC236}">
                  <a16:creationId xmlns:a16="http://schemas.microsoft.com/office/drawing/2014/main" id="{7B63193D-1615-39FA-7D06-370BCEE04335}"/>
                </a:ext>
              </a:extLst>
            </p:cNvPr>
            <p:cNvSpPr txBox="1"/>
            <p:nvPr/>
          </p:nvSpPr>
          <p:spPr>
            <a:xfrm>
              <a:off x="416750" y="1315995"/>
              <a:ext cx="4021567" cy="338554"/>
            </a:xfrm>
            <a:prstGeom prst="rect">
              <a:avLst/>
            </a:prstGeom>
            <a:noFill/>
          </p:spPr>
          <p:txBody>
            <a:bodyPr wrap="square" lIns="91440" tIns="45720" rIns="91440" bIns="45720" anchor="t">
              <a:spAutoFit/>
            </a:bodyPr>
            <a:lstStyle/>
            <a:p>
              <a:pPr defTabSz="914377">
                <a:defRPr/>
              </a:pPr>
              <a:r>
                <a:rPr lang="nl-NL" sz="1600" b="1">
                  <a:solidFill>
                    <a:prstClr val="black"/>
                  </a:solidFill>
                  <a:latin typeface="Arial"/>
                </a:rPr>
                <a:t>Vraag naar elektriciteit (levering)</a:t>
              </a:r>
            </a:p>
          </p:txBody>
        </p:sp>
        <p:sp>
          <p:nvSpPr>
            <p:cNvPr id="24" name="Tekstvak 23">
              <a:extLst>
                <a:ext uri="{FF2B5EF4-FFF2-40B4-BE49-F238E27FC236}">
                  <a16:creationId xmlns:a16="http://schemas.microsoft.com/office/drawing/2014/main" id="{A58FB6C6-A187-B22B-FB3C-E51C84729246}"/>
                </a:ext>
              </a:extLst>
            </p:cNvPr>
            <p:cNvSpPr txBox="1"/>
            <p:nvPr/>
          </p:nvSpPr>
          <p:spPr>
            <a:xfrm>
              <a:off x="6505655" y="1325466"/>
              <a:ext cx="4769652" cy="338554"/>
            </a:xfrm>
            <a:prstGeom prst="rect">
              <a:avLst/>
            </a:prstGeom>
            <a:noFill/>
          </p:spPr>
          <p:txBody>
            <a:bodyPr wrap="square" lIns="91440" tIns="45720" rIns="91440" bIns="45720" anchor="t">
              <a:spAutoFit/>
            </a:bodyPr>
            <a:lstStyle/>
            <a:p>
              <a:pPr defTabSz="914377">
                <a:defRPr/>
              </a:pPr>
              <a:r>
                <a:rPr lang="nl-NL" sz="1600" b="1">
                  <a:solidFill>
                    <a:prstClr val="black"/>
                  </a:solidFill>
                  <a:latin typeface="Arial"/>
                </a:rPr>
                <a:t>Opwek van elektriciteit (</a:t>
              </a:r>
              <a:r>
                <a:rPr lang="nl-NL" sz="1600" b="1" err="1">
                  <a:solidFill>
                    <a:prstClr val="black"/>
                  </a:solidFill>
                  <a:latin typeface="Arial"/>
                </a:rPr>
                <a:t>teruglevering</a:t>
              </a:r>
              <a:r>
                <a:rPr lang="nl-NL" sz="1600" b="1">
                  <a:solidFill>
                    <a:prstClr val="black"/>
                  </a:solidFill>
                  <a:latin typeface="Arial"/>
                </a:rPr>
                <a:t>)</a:t>
              </a:r>
            </a:p>
          </p:txBody>
        </p:sp>
        <p:pic>
          <p:nvPicPr>
            <p:cNvPr id="20" name="Afbeelding 19">
              <a:extLst>
                <a:ext uri="{FF2B5EF4-FFF2-40B4-BE49-F238E27FC236}">
                  <a16:creationId xmlns:a16="http://schemas.microsoft.com/office/drawing/2014/main" id="{CE3510E5-6960-183C-8AE4-61152A26012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1932" y="1642568"/>
              <a:ext cx="2665768" cy="4209740"/>
            </a:xfrm>
            <a:prstGeom prst="rect">
              <a:avLst/>
            </a:prstGeom>
          </p:spPr>
        </p:pic>
        <p:pic>
          <p:nvPicPr>
            <p:cNvPr id="26" name="Afbeelding 25">
              <a:extLst>
                <a:ext uri="{FF2B5EF4-FFF2-40B4-BE49-F238E27FC236}">
                  <a16:creationId xmlns:a16="http://schemas.microsoft.com/office/drawing/2014/main" id="{8A22209E-2C88-5A2E-E9C0-33EFE820F83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05655" y="1642568"/>
              <a:ext cx="2672363" cy="4238342"/>
            </a:xfrm>
            <a:prstGeom prst="rect">
              <a:avLst/>
            </a:prstGeom>
          </p:spPr>
        </p:pic>
        <p:grpSp>
          <p:nvGrpSpPr>
            <p:cNvPr id="28" name="Groep 27">
              <a:extLst>
                <a:ext uri="{FF2B5EF4-FFF2-40B4-BE49-F238E27FC236}">
                  <a16:creationId xmlns:a16="http://schemas.microsoft.com/office/drawing/2014/main" id="{0FE2DE31-0457-B5B5-3E8A-EEE85BF0B8AC}"/>
                </a:ext>
              </a:extLst>
            </p:cNvPr>
            <p:cNvGrpSpPr/>
            <p:nvPr/>
          </p:nvGrpSpPr>
          <p:grpSpPr>
            <a:xfrm>
              <a:off x="731601" y="5950110"/>
              <a:ext cx="11019546" cy="432188"/>
              <a:chOff x="10038905" y="2268002"/>
              <a:chExt cx="11019546" cy="432188"/>
            </a:xfrm>
          </p:grpSpPr>
          <p:sp>
            <p:nvSpPr>
              <p:cNvPr id="12" name="Rechthoek 11">
                <a:extLst>
                  <a:ext uri="{FF2B5EF4-FFF2-40B4-BE49-F238E27FC236}">
                    <a16:creationId xmlns:a16="http://schemas.microsoft.com/office/drawing/2014/main" id="{0F8BFFCA-2563-B592-84A0-9C8FC112FAE9}"/>
                  </a:ext>
                </a:extLst>
              </p:cNvPr>
              <p:cNvSpPr/>
              <p:nvPr/>
            </p:nvSpPr>
            <p:spPr>
              <a:xfrm>
                <a:off x="12389561" y="2329756"/>
                <a:ext cx="374468" cy="226423"/>
              </a:xfrm>
              <a:prstGeom prst="rect">
                <a:avLst/>
              </a:prstGeom>
              <a:solidFill>
                <a:srgbClr val="F9C57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defTabSz="914377">
                  <a:defRPr/>
                </a:pPr>
                <a:endParaRPr lang="nl-NL" sz="1400">
                  <a:solidFill>
                    <a:prstClr val="white"/>
                  </a:solidFill>
                  <a:latin typeface="Microsoft JhengHei Light"/>
                </a:endParaRPr>
              </a:p>
            </p:txBody>
          </p:sp>
          <p:grpSp>
            <p:nvGrpSpPr>
              <p:cNvPr id="27" name="Groep 26">
                <a:extLst>
                  <a:ext uri="{FF2B5EF4-FFF2-40B4-BE49-F238E27FC236}">
                    <a16:creationId xmlns:a16="http://schemas.microsoft.com/office/drawing/2014/main" id="{CC932F87-09AC-D674-5123-91DB710664AF}"/>
                  </a:ext>
                </a:extLst>
              </p:cNvPr>
              <p:cNvGrpSpPr/>
              <p:nvPr/>
            </p:nvGrpSpPr>
            <p:grpSpPr>
              <a:xfrm>
                <a:off x="10038905" y="2268002"/>
                <a:ext cx="11019546" cy="432188"/>
                <a:chOff x="10038904" y="2251069"/>
                <a:chExt cx="11019546" cy="432188"/>
              </a:xfrm>
            </p:grpSpPr>
            <p:sp>
              <p:nvSpPr>
                <p:cNvPr id="11" name="Rechthoek 10">
                  <a:extLst>
                    <a:ext uri="{FF2B5EF4-FFF2-40B4-BE49-F238E27FC236}">
                      <a16:creationId xmlns:a16="http://schemas.microsoft.com/office/drawing/2014/main" id="{FF9EB9D4-43D4-48F5-934B-ED9F96817778}"/>
                    </a:ext>
                  </a:extLst>
                </p:cNvPr>
                <p:cNvSpPr/>
                <p:nvPr/>
              </p:nvSpPr>
              <p:spPr>
                <a:xfrm>
                  <a:off x="10038904" y="2319858"/>
                  <a:ext cx="374468" cy="226423"/>
                </a:xfrm>
                <a:prstGeom prst="rect">
                  <a:avLst/>
                </a:prstGeom>
                <a:solidFill>
                  <a:srgbClr val="EF7E8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defTabSz="914377">
                    <a:defRPr/>
                  </a:pPr>
                  <a:endParaRPr lang="nl-NL" sz="1400">
                    <a:solidFill>
                      <a:prstClr val="white"/>
                    </a:solidFill>
                    <a:latin typeface="Microsoft JhengHei Light"/>
                  </a:endParaRPr>
                </a:p>
              </p:txBody>
            </p:sp>
            <p:sp>
              <p:nvSpPr>
                <p:cNvPr id="13" name="Rechthoek 12">
                  <a:extLst>
                    <a:ext uri="{FF2B5EF4-FFF2-40B4-BE49-F238E27FC236}">
                      <a16:creationId xmlns:a16="http://schemas.microsoft.com/office/drawing/2014/main" id="{06E9FAE1-0AD5-95B9-83F1-1E80A90FF6F9}"/>
                    </a:ext>
                  </a:extLst>
                </p:cNvPr>
                <p:cNvSpPr/>
                <p:nvPr/>
              </p:nvSpPr>
              <p:spPr>
                <a:xfrm>
                  <a:off x="15381099" y="2322509"/>
                  <a:ext cx="360521" cy="226423"/>
                </a:xfrm>
                <a:prstGeom prst="rect">
                  <a:avLst/>
                </a:prstGeom>
                <a:solidFill>
                  <a:srgbClr val="FBE78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defTabSz="914377">
                    <a:defRPr/>
                  </a:pPr>
                  <a:endParaRPr lang="nl-NL" sz="1400">
                    <a:solidFill>
                      <a:prstClr val="white"/>
                    </a:solidFill>
                    <a:latin typeface="Microsoft JhengHei Light"/>
                  </a:endParaRPr>
                </a:p>
              </p:txBody>
            </p:sp>
            <p:sp>
              <p:nvSpPr>
                <p:cNvPr id="14" name="Rechthoek 13">
                  <a:extLst>
                    <a:ext uri="{FF2B5EF4-FFF2-40B4-BE49-F238E27FC236}">
                      <a16:creationId xmlns:a16="http://schemas.microsoft.com/office/drawing/2014/main" id="{F7AB6005-52CD-8ABC-96C0-90BE91A683B9}"/>
                    </a:ext>
                  </a:extLst>
                </p:cNvPr>
                <p:cNvSpPr/>
                <p:nvPr/>
              </p:nvSpPr>
              <p:spPr>
                <a:xfrm>
                  <a:off x="17737174" y="2342176"/>
                  <a:ext cx="374468" cy="22642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defTabSz="914377">
                    <a:defRPr/>
                  </a:pPr>
                  <a:endParaRPr lang="nl-NL" sz="1400">
                    <a:solidFill>
                      <a:prstClr val="white"/>
                    </a:solidFill>
                    <a:latin typeface="Microsoft JhengHei Light"/>
                  </a:endParaRPr>
                </a:p>
              </p:txBody>
            </p:sp>
            <p:sp>
              <p:nvSpPr>
                <p:cNvPr id="16" name="Tekstvak 15">
                  <a:extLst>
                    <a:ext uri="{FF2B5EF4-FFF2-40B4-BE49-F238E27FC236}">
                      <a16:creationId xmlns:a16="http://schemas.microsoft.com/office/drawing/2014/main" id="{53DED02A-D58F-6BC4-A9F5-9747AA5C7A9F}"/>
                    </a:ext>
                  </a:extLst>
                </p:cNvPr>
                <p:cNvSpPr txBox="1"/>
                <p:nvPr/>
              </p:nvSpPr>
              <p:spPr>
                <a:xfrm>
                  <a:off x="10413372" y="2263586"/>
                  <a:ext cx="2173075" cy="261610"/>
                </a:xfrm>
                <a:prstGeom prst="rect">
                  <a:avLst/>
                </a:prstGeom>
                <a:noFill/>
              </p:spPr>
              <p:txBody>
                <a:bodyPr wrap="square">
                  <a:spAutoFit/>
                </a:bodyPr>
                <a:lstStyle/>
                <a:p>
                  <a:pPr defTabSz="914377">
                    <a:defRPr/>
                  </a:pPr>
                  <a:r>
                    <a:rPr lang="nl-NL" sz="1100">
                      <a:solidFill>
                        <a:prstClr val="black"/>
                      </a:solidFill>
                      <a:latin typeface="Arial"/>
                      <a:ea typeface="Microsoft JhengHei Light" panose="020B0304030504040204" pitchFamily="34" charset="-120"/>
                    </a:rPr>
                    <a:t>geen capaciteit beschikbaar</a:t>
                  </a:r>
                </a:p>
              </p:txBody>
            </p:sp>
            <p:sp>
              <p:nvSpPr>
                <p:cNvPr id="17" name="Tekstvak 16">
                  <a:extLst>
                    <a:ext uri="{FF2B5EF4-FFF2-40B4-BE49-F238E27FC236}">
                      <a16:creationId xmlns:a16="http://schemas.microsoft.com/office/drawing/2014/main" id="{438A6296-35A7-DA7C-59D7-5C1AE5F2CD75}"/>
                    </a:ext>
                  </a:extLst>
                </p:cNvPr>
                <p:cNvSpPr txBox="1"/>
                <p:nvPr/>
              </p:nvSpPr>
              <p:spPr>
                <a:xfrm>
                  <a:off x="12785077" y="2252370"/>
                  <a:ext cx="2755729" cy="430887"/>
                </a:xfrm>
                <a:prstGeom prst="rect">
                  <a:avLst/>
                </a:prstGeom>
                <a:noFill/>
              </p:spPr>
              <p:txBody>
                <a:bodyPr wrap="square">
                  <a:spAutoFit/>
                </a:bodyPr>
                <a:lstStyle/>
                <a:p>
                  <a:pPr defTabSz="914377">
                    <a:defRPr/>
                  </a:pPr>
                  <a:r>
                    <a:rPr lang="nl-NL" sz="1100">
                      <a:solidFill>
                        <a:prstClr val="black"/>
                      </a:solidFill>
                      <a:latin typeface="Arial"/>
                      <a:ea typeface="Microsoft JhengHei Light" panose="020B0304030504040204" pitchFamily="34" charset="-120"/>
                    </a:rPr>
                    <a:t>Voorlopig geen capaciteit, In afwachting van congestieonderzoek</a:t>
                  </a:r>
                </a:p>
              </p:txBody>
            </p:sp>
            <p:sp>
              <p:nvSpPr>
                <p:cNvPr id="18" name="Tekstvak 17">
                  <a:extLst>
                    <a:ext uri="{FF2B5EF4-FFF2-40B4-BE49-F238E27FC236}">
                      <a16:creationId xmlns:a16="http://schemas.microsoft.com/office/drawing/2014/main" id="{21D77421-EA3D-1101-876A-90A5A8F3C7AA}"/>
                    </a:ext>
                  </a:extLst>
                </p:cNvPr>
                <p:cNvSpPr txBox="1"/>
                <p:nvPr/>
              </p:nvSpPr>
              <p:spPr>
                <a:xfrm>
                  <a:off x="15728805" y="2251069"/>
                  <a:ext cx="1666947" cy="430887"/>
                </a:xfrm>
                <a:prstGeom prst="rect">
                  <a:avLst/>
                </a:prstGeom>
                <a:noFill/>
              </p:spPr>
              <p:txBody>
                <a:bodyPr wrap="square">
                  <a:spAutoFit/>
                </a:bodyPr>
                <a:lstStyle/>
                <a:p>
                  <a:pPr defTabSz="914377">
                    <a:defRPr/>
                  </a:pPr>
                  <a:r>
                    <a:rPr lang="nl-NL" sz="1100">
                      <a:solidFill>
                        <a:prstClr val="black"/>
                      </a:solidFill>
                      <a:latin typeface="Arial"/>
                      <a:ea typeface="Microsoft JhengHei Light" panose="020B0304030504040204" pitchFamily="34" charset="-120"/>
                    </a:rPr>
                    <a:t>beperkte capaciteit </a:t>
                  </a:r>
                </a:p>
                <a:p>
                  <a:pPr defTabSz="914377">
                    <a:defRPr/>
                  </a:pPr>
                  <a:r>
                    <a:rPr lang="nl-NL" sz="1100">
                      <a:solidFill>
                        <a:prstClr val="black"/>
                      </a:solidFill>
                      <a:latin typeface="Arial"/>
                      <a:ea typeface="Microsoft JhengHei Light" panose="020B0304030504040204" pitchFamily="34" charset="-120"/>
                    </a:rPr>
                    <a:t>beschikbaar</a:t>
                  </a:r>
                </a:p>
              </p:txBody>
            </p:sp>
            <p:sp>
              <p:nvSpPr>
                <p:cNvPr id="19" name="Tekstvak 18">
                  <a:extLst>
                    <a:ext uri="{FF2B5EF4-FFF2-40B4-BE49-F238E27FC236}">
                      <a16:creationId xmlns:a16="http://schemas.microsoft.com/office/drawing/2014/main" id="{9E2C294D-AB47-8B1A-464C-AF5939CA72D7}"/>
                    </a:ext>
                  </a:extLst>
                </p:cNvPr>
                <p:cNvSpPr txBox="1"/>
                <p:nvPr/>
              </p:nvSpPr>
              <p:spPr>
                <a:xfrm>
                  <a:off x="18128144" y="2313228"/>
                  <a:ext cx="2930306" cy="261610"/>
                </a:xfrm>
                <a:prstGeom prst="rect">
                  <a:avLst/>
                </a:prstGeom>
                <a:noFill/>
              </p:spPr>
              <p:txBody>
                <a:bodyPr wrap="square">
                  <a:spAutoFit/>
                </a:bodyPr>
                <a:lstStyle/>
                <a:p>
                  <a:pPr defTabSz="914377">
                    <a:defRPr/>
                  </a:pPr>
                  <a:r>
                    <a:rPr lang="nl-NL" sz="1100">
                      <a:solidFill>
                        <a:prstClr val="black"/>
                      </a:solidFill>
                      <a:latin typeface="Arial"/>
                      <a:ea typeface="Microsoft JhengHei Light" panose="020B0304030504040204" pitchFamily="34" charset="-120"/>
                    </a:rPr>
                    <a:t>Capaciteit beschikbaar</a:t>
                  </a:r>
                </a:p>
              </p:txBody>
            </p:sp>
          </p:grpSp>
        </p:grpSp>
        <p:sp>
          <p:nvSpPr>
            <p:cNvPr id="30" name="Rechthoek 29">
              <a:extLst>
                <a:ext uri="{FF2B5EF4-FFF2-40B4-BE49-F238E27FC236}">
                  <a16:creationId xmlns:a16="http://schemas.microsoft.com/office/drawing/2014/main" id="{C4C9E618-FB15-6F39-DEDF-F6AF6BD73D50}"/>
                </a:ext>
              </a:extLst>
            </p:cNvPr>
            <p:cNvSpPr/>
            <p:nvPr/>
          </p:nvSpPr>
          <p:spPr>
            <a:xfrm rot="5400000">
              <a:off x="8442677" y="2387568"/>
              <a:ext cx="4238341" cy="2767661"/>
            </a:xfrm>
            <a:prstGeom prst="rect">
              <a:avLst/>
            </a:prstGeom>
            <a:solidFill>
              <a:schemeClr val="accent6">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defTabSz="914377">
                <a:defRPr/>
              </a:pPr>
              <a:endParaRPr lang="nl-NL" sz="1400">
                <a:solidFill>
                  <a:prstClr val="white"/>
                </a:solidFill>
                <a:latin typeface="Microsoft JhengHei Light"/>
              </a:endParaRPr>
            </a:p>
          </p:txBody>
        </p:sp>
        <p:sp>
          <p:nvSpPr>
            <p:cNvPr id="31" name="Tekstvak 30">
              <a:extLst>
                <a:ext uri="{FF2B5EF4-FFF2-40B4-BE49-F238E27FC236}">
                  <a16:creationId xmlns:a16="http://schemas.microsoft.com/office/drawing/2014/main" id="{5038E31E-0B93-B14F-4988-A445A7774CAA}"/>
                </a:ext>
              </a:extLst>
            </p:cNvPr>
            <p:cNvSpPr txBox="1"/>
            <p:nvPr/>
          </p:nvSpPr>
          <p:spPr>
            <a:xfrm>
              <a:off x="9293903" y="1654550"/>
              <a:ext cx="2592000" cy="3662540"/>
            </a:xfrm>
            <a:prstGeom prst="rect">
              <a:avLst/>
            </a:prstGeom>
            <a:noFill/>
          </p:spPr>
          <p:txBody>
            <a:bodyPr wrap="square" lIns="0" tIns="0" rIns="0" bIns="0" rtlCol="0" anchor="t">
              <a:spAutoFit/>
            </a:bodyPr>
            <a:lstStyle/>
            <a:p>
              <a:pPr defTabSz="914377">
                <a:defRPr/>
              </a:pPr>
              <a:r>
                <a:rPr lang="nl-NL" sz="1400" b="1">
                  <a:solidFill>
                    <a:srgbClr val="525151"/>
                  </a:solidFill>
                  <a:latin typeface="Arial"/>
                  <a:cs typeface="Calibri Light"/>
                </a:rPr>
                <a:t>Voor opwek van elektriciteit door grootverbruikers (&gt;3x80A):</a:t>
              </a:r>
            </a:p>
            <a:p>
              <a:pPr defTabSz="914377">
                <a:defRPr/>
              </a:pPr>
              <a:endParaRPr lang="nl-NL" sz="1400">
                <a:solidFill>
                  <a:srgbClr val="525151"/>
                </a:solidFill>
                <a:latin typeface="Arial"/>
                <a:cs typeface="Calibri Light" panose="020F0302020204030204" pitchFamily="34" charset="0"/>
              </a:endParaRPr>
            </a:p>
            <a:p>
              <a:pPr defTabSz="914377">
                <a:defRPr/>
              </a:pPr>
              <a:endParaRPr lang="nl-NL" sz="1400">
                <a:solidFill>
                  <a:srgbClr val="525151"/>
                </a:solidFill>
                <a:latin typeface="Arial"/>
                <a:cs typeface="Calibri Light" panose="020F0302020204030204" pitchFamily="34" charset="0"/>
              </a:endParaRPr>
            </a:p>
            <a:p>
              <a:pPr defTabSz="914377">
                <a:defRPr/>
              </a:pPr>
              <a:r>
                <a:rPr lang="nl-NL" sz="1400" b="1">
                  <a:solidFill>
                    <a:srgbClr val="525151"/>
                  </a:solidFill>
                  <a:latin typeface="Arial"/>
                  <a:cs typeface="Calibri Light"/>
                </a:rPr>
                <a:t>Wachtlijst Liander</a:t>
              </a:r>
            </a:p>
            <a:p>
              <a:pPr defTabSz="914377">
                <a:defRPr/>
              </a:pPr>
              <a:r>
                <a:rPr lang="nl-NL" sz="1400">
                  <a:solidFill>
                    <a:srgbClr val="525151"/>
                  </a:solidFill>
                  <a:latin typeface="Arial"/>
                  <a:cs typeface="Calibri Light"/>
                </a:rPr>
                <a:t>Aanvragen van </a:t>
              </a:r>
              <a:r>
                <a:rPr lang="nl-NL" sz="1400" u="sng">
                  <a:solidFill>
                    <a:srgbClr val="525151"/>
                  </a:solidFill>
                  <a:latin typeface="Arial"/>
                  <a:cs typeface="Calibri Light"/>
                </a:rPr>
                <a:t>vóór 26 september 2024</a:t>
              </a:r>
              <a:r>
                <a:rPr lang="nl-NL" sz="1400">
                  <a:solidFill>
                    <a:srgbClr val="525151"/>
                  </a:solidFill>
                  <a:latin typeface="Arial"/>
                  <a:cs typeface="Calibri Light"/>
                </a:rPr>
                <a:t> hebben te maken met congestie op het middenspanningsnet (Liander)</a:t>
              </a:r>
            </a:p>
            <a:p>
              <a:pPr defTabSz="914377">
                <a:defRPr/>
              </a:pPr>
              <a:endParaRPr lang="nl-NL" sz="1400">
                <a:solidFill>
                  <a:srgbClr val="525151"/>
                </a:solidFill>
                <a:latin typeface="Arial"/>
                <a:cs typeface="Calibri Light" panose="020F0302020204030204" pitchFamily="34" charset="0"/>
              </a:endParaRPr>
            </a:p>
            <a:p>
              <a:pPr defTabSz="914377">
                <a:defRPr/>
              </a:pPr>
              <a:r>
                <a:rPr lang="nl-NL" sz="1400" b="1">
                  <a:solidFill>
                    <a:srgbClr val="525151"/>
                  </a:solidFill>
                  <a:latin typeface="Arial"/>
                  <a:cs typeface="Calibri Light"/>
                </a:rPr>
                <a:t>Wachtlijst TenneT</a:t>
              </a:r>
            </a:p>
            <a:p>
              <a:pPr defTabSz="914377">
                <a:defRPr/>
              </a:pPr>
              <a:r>
                <a:rPr lang="nl-NL" sz="1400">
                  <a:solidFill>
                    <a:srgbClr val="525151"/>
                  </a:solidFill>
                  <a:latin typeface="Arial"/>
                  <a:cs typeface="Calibri Light"/>
                </a:rPr>
                <a:t>Aanvragen </a:t>
              </a:r>
              <a:r>
                <a:rPr lang="nl-NL" sz="1400" u="sng">
                  <a:solidFill>
                    <a:srgbClr val="525151"/>
                  </a:solidFill>
                  <a:latin typeface="Arial"/>
                  <a:cs typeface="Calibri Light"/>
                </a:rPr>
                <a:t>vanaf 26 september 2024</a:t>
              </a:r>
              <a:r>
                <a:rPr lang="nl-NL" sz="1400">
                  <a:solidFill>
                    <a:srgbClr val="525151"/>
                  </a:solidFill>
                  <a:latin typeface="Arial"/>
                  <a:cs typeface="Calibri Light"/>
                </a:rPr>
                <a:t> hebben ook te maken met congestie op het hoogspanningsnet (TenneT)</a:t>
              </a:r>
            </a:p>
            <a:p>
              <a:pPr defTabSz="914377">
                <a:defRPr/>
              </a:pPr>
              <a:endParaRPr lang="nl-NL" sz="1400">
                <a:solidFill>
                  <a:srgbClr val="525151"/>
                </a:solidFill>
                <a:latin typeface="Arial"/>
                <a:cs typeface="Calibri Light"/>
              </a:endParaRPr>
            </a:p>
          </p:txBody>
        </p:sp>
        <p:sp>
          <p:nvSpPr>
            <p:cNvPr id="23" name="Tekstvak 22">
              <a:extLst>
                <a:ext uri="{FF2B5EF4-FFF2-40B4-BE49-F238E27FC236}">
                  <a16:creationId xmlns:a16="http://schemas.microsoft.com/office/drawing/2014/main" id="{79EF04E4-9183-E102-4FE3-6F9E41297695}"/>
                </a:ext>
              </a:extLst>
            </p:cNvPr>
            <p:cNvSpPr txBox="1"/>
            <p:nvPr/>
          </p:nvSpPr>
          <p:spPr>
            <a:xfrm>
              <a:off x="6587066" y="5717449"/>
              <a:ext cx="1556299" cy="161711"/>
            </a:xfrm>
            <a:prstGeom prst="rect">
              <a:avLst/>
            </a:prstGeom>
            <a:noFill/>
          </p:spPr>
          <p:txBody>
            <a:bodyPr wrap="square" lIns="0" tIns="0" rIns="0" bIns="0" rtlCol="0" anchor="t">
              <a:spAutoFit/>
            </a:bodyPr>
            <a:lstStyle/>
            <a:p>
              <a:pPr defTabSz="914377">
                <a:defRPr/>
              </a:pPr>
              <a:r>
                <a:rPr lang="nl-NL" sz="1051">
                  <a:solidFill>
                    <a:prstClr val="black"/>
                  </a:solidFill>
                  <a:latin typeface="Microsoft JhengHei Light" panose="020B0304030504040204" pitchFamily="34" charset="-120"/>
                  <a:ea typeface="Microsoft JhengHei Light" panose="020B0304030504040204" pitchFamily="34" charset="-120"/>
                </a:rPr>
                <a:t>Versie 27-06-2025</a:t>
              </a:r>
            </a:p>
          </p:txBody>
        </p:sp>
        <p:sp>
          <p:nvSpPr>
            <p:cNvPr id="7" name="Tekstvak 6">
              <a:extLst>
                <a:ext uri="{FF2B5EF4-FFF2-40B4-BE49-F238E27FC236}">
                  <a16:creationId xmlns:a16="http://schemas.microsoft.com/office/drawing/2014/main" id="{4F329220-F3BD-3DD9-F9AD-23C3161F4656}"/>
                </a:ext>
              </a:extLst>
            </p:cNvPr>
            <p:cNvSpPr txBox="1"/>
            <p:nvPr/>
          </p:nvSpPr>
          <p:spPr>
            <a:xfrm>
              <a:off x="573545" y="5683062"/>
              <a:ext cx="1556299" cy="161711"/>
            </a:xfrm>
            <a:prstGeom prst="rect">
              <a:avLst/>
            </a:prstGeom>
            <a:noFill/>
          </p:spPr>
          <p:txBody>
            <a:bodyPr wrap="square" lIns="0" tIns="0" rIns="0" bIns="0" rtlCol="0" anchor="t">
              <a:spAutoFit/>
            </a:bodyPr>
            <a:lstStyle/>
            <a:p>
              <a:pPr defTabSz="914377">
                <a:defRPr/>
              </a:pPr>
              <a:r>
                <a:rPr lang="nl-NL" sz="1051">
                  <a:solidFill>
                    <a:prstClr val="black"/>
                  </a:solidFill>
                  <a:latin typeface="Microsoft JhengHei Light" panose="020B0304030504040204" pitchFamily="34" charset="-120"/>
                  <a:ea typeface="Microsoft JhengHei Light" panose="020B0304030504040204" pitchFamily="34" charset="-120"/>
                </a:rPr>
                <a:t>Versie 27-06-2025</a:t>
              </a:r>
            </a:p>
          </p:txBody>
        </p:sp>
      </p:grpSp>
    </p:spTree>
    <p:extLst>
      <p:ext uri="{BB962C8B-B14F-4D97-AF65-F5344CB8AC3E}">
        <p14:creationId xmlns:p14="http://schemas.microsoft.com/office/powerpoint/2010/main" val="108811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4ACDFA1-195E-047C-3AD7-402A130A24E4}"/>
              </a:ext>
            </a:extLst>
          </p:cNvPr>
          <p:cNvSpPr>
            <a:spLocks noGrp="1"/>
          </p:cNvSpPr>
          <p:nvPr>
            <p:ph type="title"/>
          </p:nvPr>
        </p:nvSpPr>
        <p:spPr/>
        <p:txBody>
          <a:bodyPr/>
          <a:lstStyle/>
          <a:p>
            <a:r>
              <a:rPr lang="nl-NL"/>
              <a:t>Hoe het maatschappelijk prioriteringskader eruit zag</a:t>
            </a:r>
          </a:p>
        </p:txBody>
      </p:sp>
      <p:pic>
        <p:nvPicPr>
          <p:cNvPr id="9" name="Tijdelijke aanduiding voor inhoud 8" descr="Afbeelding met tekst, schermopname, Lettertype, ontwerp&#10;&#10;Door AI gegenereerde inhoud is mogelijk onjuist.">
            <a:extLst>
              <a:ext uri="{FF2B5EF4-FFF2-40B4-BE49-F238E27FC236}">
                <a16:creationId xmlns:a16="http://schemas.microsoft.com/office/drawing/2014/main" id="{ABA04598-5BD5-DF6F-18E5-9A583BEF4353}"/>
              </a:ext>
            </a:extLst>
          </p:cNvPr>
          <p:cNvPicPr>
            <a:picLocks noGrp="1" noChangeAspect="1"/>
          </p:cNvPicPr>
          <p:nvPr>
            <p:ph idx="1"/>
          </p:nvPr>
        </p:nvPicPr>
        <p:blipFill>
          <a:blip r:embed="rId2"/>
          <a:stretch>
            <a:fillRect/>
          </a:stretch>
        </p:blipFill>
        <p:spPr>
          <a:xfrm>
            <a:off x="791997" y="2728384"/>
            <a:ext cx="10114848" cy="4129617"/>
          </a:xfrm>
        </p:spPr>
      </p:pic>
      <p:sp>
        <p:nvSpPr>
          <p:cNvPr id="3" name="Tijdelijke aanduiding voor inhoud 2">
            <a:extLst>
              <a:ext uri="{FF2B5EF4-FFF2-40B4-BE49-F238E27FC236}">
                <a16:creationId xmlns:a16="http://schemas.microsoft.com/office/drawing/2014/main" id="{BE4E2F5D-10A5-2779-3842-360A2B06835A}"/>
              </a:ext>
            </a:extLst>
          </p:cNvPr>
          <p:cNvSpPr txBox="1">
            <a:spLocks/>
          </p:cNvSpPr>
          <p:nvPr/>
        </p:nvSpPr>
        <p:spPr>
          <a:xfrm>
            <a:off x="791999" y="1825625"/>
            <a:ext cx="10114847" cy="4128000"/>
          </a:xfrm>
          <a:prstGeom prst="rect">
            <a:avLst/>
          </a:prstGeom>
        </p:spPr>
        <p:txBody>
          <a:bodyPr vert="horz" lIns="0" tIns="0" rIns="0" bIns="0" rtlCol="0" anchor="t" anchorCtr="0">
            <a:noAutofit/>
          </a:bodyPr>
          <a:lstStyle>
            <a:lvl1pPr marL="0" indent="0" algn="l" defTabSz="685800" rtl="0" eaLnBrk="1" latinLnBrk="0" hangingPunct="1">
              <a:lnSpc>
                <a:spcPct val="110000"/>
              </a:lnSpc>
              <a:spcBef>
                <a:spcPts val="0"/>
              </a:spcBef>
              <a:buFontTx/>
              <a:buNone/>
              <a:defRPr sz="2000" kern="1200">
                <a:solidFill>
                  <a:schemeClr val="tx1"/>
                </a:solidFill>
                <a:latin typeface="+mn-lt"/>
                <a:ea typeface="+mn-ea"/>
                <a:cs typeface="+mn-cs"/>
              </a:defRPr>
            </a:lvl1pPr>
            <a:lvl2pPr marL="0" indent="0" algn="l" defTabSz="685800" rtl="0" eaLnBrk="1" latinLnBrk="0" hangingPunct="1">
              <a:lnSpc>
                <a:spcPct val="110000"/>
              </a:lnSpc>
              <a:spcBef>
                <a:spcPts val="0"/>
              </a:spcBef>
              <a:buClr>
                <a:schemeClr val="accent2"/>
              </a:buClr>
              <a:buFontTx/>
              <a:buNone/>
              <a:defRPr sz="1800" kern="1200">
                <a:solidFill>
                  <a:schemeClr val="tx1"/>
                </a:solidFill>
                <a:latin typeface="+mn-lt"/>
                <a:ea typeface="+mn-ea"/>
                <a:cs typeface="+mn-cs"/>
              </a:defRPr>
            </a:lvl2pPr>
            <a:lvl3pPr marL="0" indent="0" algn="l" defTabSz="685800" rtl="0" eaLnBrk="1" latinLnBrk="0" hangingPunct="1">
              <a:lnSpc>
                <a:spcPct val="110000"/>
              </a:lnSpc>
              <a:spcBef>
                <a:spcPts val="0"/>
              </a:spcBef>
              <a:buClr>
                <a:schemeClr val="accent4"/>
              </a:buClr>
              <a:buFontTx/>
              <a:buNone/>
              <a:defRPr sz="1600" kern="1200">
                <a:solidFill>
                  <a:schemeClr val="tx1"/>
                </a:solidFill>
                <a:latin typeface="+mn-lt"/>
                <a:ea typeface="+mn-ea"/>
                <a:cs typeface="+mn-cs"/>
              </a:defRPr>
            </a:lvl3pPr>
            <a:lvl4pPr marL="0" indent="0" algn="l" defTabSz="685800" rtl="0" eaLnBrk="1" latinLnBrk="0" hangingPunct="1">
              <a:lnSpc>
                <a:spcPct val="110000"/>
              </a:lnSpc>
              <a:spcBef>
                <a:spcPts val="0"/>
              </a:spcBef>
              <a:buClr>
                <a:schemeClr val="accent5"/>
              </a:buClr>
              <a:buFontTx/>
              <a:buNone/>
              <a:defRPr sz="1600" kern="1200">
                <a:solidFill>
                  <a:schemeClr val="tx1"/>
                </a:solidFill>
                <a:latin typeface="+mn-lt"/>
                <a:ea typeface="+mn-ea"/>
                <a:cs typeface="+mn-cs"/>
              </a:defRPr>
            </a:lvl4pPr>
            <a:lvl5pPr marL="0" indent="0" algn="l" defTabSz="685800" rtl="0" eaLnBrk="1" latinLnBrk="0" hangingPunct="1">
              <a:lnSpc>
                <a:spcPct val="110000"/>
              </a:lnSpc>
              <a:spcBef>
                <a:spcPts val="0"/>
              </a:spcBef>
              <a:buClr>
                <a:schemeClr val="accent6"/>
              </a:buClr>
              <a:buFontTx/>
              <a:buNone/>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r>
              <a:rPr lang="nl-NL" sz="1467">
                <a:solidFill>
                  <a:srgbClr val="000000"/>
                </a:solidFill>
                <a:latin typeface="Arial"/>
              </a:rPr>
              <a:t>Het maatschappelijk prioriteringskader bepaalt de volgorde van de wachtlijst als er sprake is van congestie. Het geeft aan welke maatschappelijke functies en groepen als eerste transportcapaciteit krijgen als die beschikbaar komt. Voor grootverbruikers (GV) werken netbeheerders al met dit kader.</a:t>
            </a:r>
          </a:p>
        </p:txBody>
      </p:sp>
    </p:spTree>
    <p:extLst>
      <p:ext uri="{BB962C8B-B14F-4D97-AF65-F5344CB8AC3E}">
        <p14:creationId xmlns:p14="http://schemas.microsoft.com/office/powerpoint/2010/main" val="2856157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649D55-0B8C-7ED8-6D61-C3814A854C43}"/>
              </a:ext>
            </a:extLst>
          </p:cNvPr>
          <p:cNvSpPr>
            <a:spLocks noGrp="1"/>
          </p:cNvSpPr>
          <p:nvPr>
            <p:ph type="title"/>
          </p:nvPr>
        </p:nvSpPr>
        <p:spPr/>
        <p:txBody>
          <a:bodyPr/>
          <a:lstStyle/>
          <a:p>
            <a:r>
              <a:rPr lang="nl-NL"/>
              <a:t>Actualiteit 2025 </a:t>
            </a:r>
          </a:p>
        </p:txBody>
      </p:sp>
      <p:sp>
        <p:nvSpPr>
          <p:cNvPr id="3" name="Tijdelijke aanduiding voor inhoud 2">
            <a:extLst>
              <a:ext uri="{FF2B5EF4-FFF2-40B4-BE49-F238E27FC236}">
                <a16:creationId xmlns:a16="http://schemas.microsoft.com/office/drawing/2014/main" id="{B2284992-B702-6A21-AF05-5806E52BC78D}"/>
              </a:ext>
            </a:extLst>
          </p:cNvPr>
          <p:cNvSpPr>
            <a:spLocks noGrp="1"/>
          </p:cNvSpPr>
          <p:nvPr>
            <p:ph idx="1"/>
          </p:nvPr>
        </p:nvSpPr>
        <p:spPr>
          <a:xfrm>
            <a:off x="816001" y="2016000"/>
            <a:ext cx="5639764" cy="4128000"/>
          </a:xfrm>
        </p:spPr>
        <p:txBody>
          <a:bodyPr/>
          <a:lstStyle/>
          <a:p>
            <a:pPr defTabSz="1219170">
              <a:lnSpc>
                <a:spcPts val="2400"/>
              </a:lnSpc>
              <a:spcBef>
                <a:spcPts val="667"/>
              </a:spcBef>
              <a:buClr>
                <a:srgbClr val="505050"/>
              </a:buClr>
              <a:buSzPct val="140000"/>
              <a:defRPr/>
            </a:pPr>
            <a:r>
              <a:rPr lang="nl-NL" sz="1467">
                <a:latin typeface="+mj-lt"/>
              </a:rPr>
              <a:t>Op 11 maart 2025 vernietigt College van Beroep voor het bedrijfsleven (</a:t>
            </a:r>
            <a:r>
              <a:rPr lang="nl-NL" sz="1467" err="1">
                <a:latin typeface="+mj-lt"/>
              </a:rPr>
              <a:t>CBb</a:t>
            </a:r>
            <a:r>
              <a:rPr lang="nl-NL" sz="1467">
                <a:latin typeface="+mj-lt"/>
              </a:rPr>
              <a:t>) het huidig maatschappelijk prioriteringskader uit 2024:</a:t>
            </a:r>
            <a:br>
              <a:rPr lang="nl-NL" sz="1467">
                <a:latin typeface="+mj-lt"/>
              </a:rPr>
            </a:br>
            <a:endParaRPr lang="nl-NL" sz="1467">
              <a:latin typeface="+mj-lt"/>
            </a:endParaRPr>
          </a:p>
          <a:p>
            <a:pPr marL="380990" indent="-380990" defTabSz="1219170">
              <a:lnSpc>
                <a:spcPts val="2400"/>
              </a:lnSpc>
              <a:spcBef>
                <a:spcPts val="667"/>
              </a:spcBef>
              <a:buClr>
                <a:srgbClr val="505050"/>
              </a:buClr>
              <a:buSzPct val="140000"/>
              <a:buFont typeface="Arial" panose="020B0604020202020204" pitchFamily="34" charset="0"/>
              <a:buChar char="•"/>
              <a:defRPr/>
            </a:pPr>
            <a:r>
              <a:rPr lang="nl-NL" sz="1467" err="1">
                <a:latin typeface="+mj-lt"/>
              </a:rPr>
              <a:t>CBb</a:t>
            </a:r>
            <a:r>
              <a:rPr lang="nl-NL" sz="1467">
                <a:latin typeface="+mj-lt"/>
              </a:rPr>
              <a:t>: huidig kader onvoldoende juridisch onderbouwd</a:t>
            </a:r>
          </a:p>
          <a:p>
            <a:pPr marL="380990" indent="-380990" defTabSz="1219170">
              <a:lnSpc>
                <a:spcPts val="2400"/>
              </a:lnSpc>
              <a:spcBef>
                <a:spcPts val="667"/>
              </a:spcBef>
              <a:buClr>
                <a:srgbClr val="505050"/>
              </a:buClr>
              <a:buSzPct val="140000"/>
              <a:buFont typeface="Arial" panose="020B0604020202020204" pitchFamily="34" charset="0"/>
              <a:buChar char="•"/>
              <a:defRPr/>
            </a:pPr>
            <a:r>
              <a:rPr lang="nl-NL" sz="1467">
                <a:latin typeface="+mj-lt"/>
              </a:rPr>
              <a:t>ACM moest een nieuw besluit uitwerken met een betere juridische onderbouwing. </a:t>
            </a:r>
          </a:p>
          <a:p>
            <a:pPr marL="380990" indent="-380990" defTabSz="1219170">
              <a:lnSpc>
                <a:spcPts val="2400"/>
              </a:lnSpc>
              <a:spcBef>
                <a:spcPts val="667"/>
              </a:spcBef>
              <a:buClr>
                <a:srgbClr val="505050"/>
              </a:buClr>
              <a:buSzPct val="140000"/>
              <a:buFont typeface="Arial" panose="020B0604020202020204" pitchFamily="34" charset="0"/>
              <a:buChar char="•"/>
              <a:defRPr/>
            </a:pPr>
            <a:r>
              <a:rPr lang="nl-NL" sz="1467">
                <a:latin typeface="+mj-lt"/>
              </a:rPr>
              <a:t>Het prioriteringskader bleef tot 1 januari 2026 gelden.</a:t>
            </a:r>
          </a:p>
          <a:p>
            <a:endParaRPr lang="nl-NL" sz="1467">
              <a:latin typeface="+mj-lt"/>
            </a:endParaRPr>
          </a:p>
        </p:txBody>
      </p:sp>
      <p:pic>
        <p:nvPicPr>
          <p:cNvPr id="4" name="Afbeelding 3">
            <a:extLst>
              <a:ext uri="{FF2B5EF4-FFF2-40B4-BE49-F238E27FC236}">
                <a16:creationId xmlns:a16="http://schemas.microsoft.com/office/drawing/2014/main" id="{13168617-2ED9-DA2A-99D4-779DFE514C46}"/>
              </a:ext>
            </a:extLst>
          </p:cNvPr>
          <p:cNvPicPr>
            <a:picLocks noChangeAspect="1"/>
          </p:cNvPicPr>
          <p:nvPr/>
        </p:nvPicPr>
        <p:blipFill>
          <a:blip r:embed="rId2"/>
          <a:stretch>
            <a:fillRect/>
          </a:stretch>
        </p:blipFill>
        <p:spPr>
          <a:xfrm>
            <a:off x="7574995" y="1627756"/>
            <a:ext cx="3456587" cy="1174741"/>
          </a:xfrm>
          <a:prstGeom prst="rect">
            <a:avLst/>
          </a:prstGeom>
        </p:spPr>
      </p:pic>
      <p:pic>
        <p:nvPicPr>
          <p:cNvPr id="5" name="Afbeelding 4">
            <a:extLst>
              <a:ext uri="{FF2B5EF4-FFF2-40B4-BE49-F238E27FC236}">
                <a16:creationId xmlns:a16="http://schemas.microsoft.com/office/drawing/2014/main" id="{2E6842A5-383A-DC23-163F-33FDB5A79EE8}"/>
              </a:ext>
            </a:extLst>
          </p:cNvPr>
          <p:cNvPicPr>
            <a:picLocks noChangeAspect="1"/>
          </p:cNvPicPr>
          <p:nvPr/>
        </p:nvPicPr>
        <p:blipFill>
          <a:blip r:embed="rId3"/>
          <a:stretch>
            <a:fillRect/>
          </a:stretch>
        </p:blipFill>
        <p:spPr>
          <a:xfrm>
            <a:off x="7478429" y="2886138"/>
            <a:ext cx="3553153" cy="1181445"/>
          </a:xfrm>
          <a:prstGeom prst="rect">
            <a:avLst/>
          </a:prstGeom>
        </p:spPr>
      </p:pic>
      <p:pic>
        <p:nvPicPr>
          <p:cNvPr id="6" name="Afbeelding 5">
            <a:extLst>
              <a:ext uri="{FF2B5EF4-FFF2-40B4-BE49-F238E27FC236}">
                <a16:creationId xmlns:a16="http://schemas.microsoft.com/office/drawing/2014/main" id="{8B011011-33B7-F8E5-8AF1-74E61BD3870E}"/>
              </a:ext>
            </a:extLst>
          </p:cNvPr>
          <p:cNvPicPr>
            <a:picLocks noChangeAspect="1"/>
          </p:cNvPicPr>
          <p:nvPr/>
        </p:nvPicPr>
        <p:blipFill>
          <a:blip r:embed="rId4"/>
          <a:stretch>
            <a:fillRect/>
          </a:stretch>
        </p:blipFill>
        <p:spPr>
          <a:xfrm>
            <a:off x="7478428" y="4264451"/>
            <a:ext cx="3456587" cy="773984"/>
          </a:xfrm>
          <a:prstGeom prst="rect">
            <a:avLst/>
          </a:prstGeom>
        </p:spPr>
      </p:pic>
      <p:pic>
        <p:nvPicPr>
          <p:cNvPr id="7" name="Afbeelding 6">
            <a:extLst>
              <a:ext uri="{FF2B5EF4-FFF2-40B4-BE49-F238E27FC236}">
                <a16:creationId xmlns:a16="http://schemas.microsoft.com/office/drawing/2014/main" id="{CFBA1FAE-653F-AAD8-9065-1147D128B616}"/>
              </a:ext>
            </a:extLst>
          </p:cNvPr>
          <p:cNvPicPr>
            <a:picLocks noChangeAspect="1"/>
          </p:cNvPicPr>
          <p:nvPr/>
        </p:nvPicPr>
        <p:blipFill>
          <a:blip r:embed="rId5"/>
          <a:srcRect b="52094"/>
          <a:stretch>
            <a:fillRect/>
          </a:stretch>
        </p:blipFill>
        <p:spPr>
          <a:xfrm>
            <a:off x="7574995" y="5117072"/>
            <a:ext cx="3360020" cy="1377080"/>
          </a:xfrm>
          <a:prstGeom prst="rect">
            <a:avLst/>
          </a:prstGeom>
        </p:spPr>
      </p:pic>
    </p:spTree>
    <p:extLst>
      <p:ext uri="{BB962C8B-B14F-4D97-AF65-F5344CB8AC3E}">
        <p14:creationId xmlns:p14="http://schemas.microsoft.com/office/powerpoint/2010/main" val="770722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5468A-31C1-2329-2BFD-9FE575BA41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DE236B7-31A5-A814-8A50-D9122A9E59E8}"/>
              </a:ext>
            </a:extLst>
          </p:cNvPr>
          <p:cNvSpPr>
            <a:spLocks noGrp="1"/>
          </p:cNvSpPr>
          <p:nvPr>
            <p:ph type="title"/>
          </p:nvPr>
        </p:nvSpPr>
        <p:spPr/>
        <p:txBody>
          <a:bodyPr/>
          <a:lstStyle/>
          <a:p>
            <a:r>
              <a:rPr lang="nl-NL"/>
              <a:t>Categorie 1- Congestieverzachters</a:t>
            </a:r>
          </a:p>
        </p:txBody>
      </p:sp>
      <p:sp>
        <p:nvSpPr>
          <p:cNvPr id="3" name="Tijdelijke aanduiding voor inhoud 2">
            <a:extLst>
              <a:ext uri="{FF2B5EF4-FFF2-40B4-BE49-F238E27FC236}">
                <a16:creationId xmlns:a16="http://schemas.microsoft.com/office/drawing/2014/main" id="{4145E108-A3D7-5182-B4AE-B8010D8744C4}"/>
              </a:ext>
            </a:extLst>
          </p:cNvPr>
          <p:cNvSpPr>
            <a:spLocks noGrp="1"/>
          </p:cNvSpPr>
          <p:nvPr>
            <p:ph idx="1"/>
          </p:nvPr>
        </p:nvSpPr>
        <p:spPr/>
        <p:txBody>
          <a:bodyPr/>
          <a:lstStyle/>
          <a:p>
            <a:r>
              <a:rPr lang="nl-NL" sz="1467"/>
              <a:t>ACM heeft een consultatievraag gesteld om de volgorde in het aansluiten van congestieverzachters aan te passen.</a:t>
            </a:r>
          </a:p>
          <a:p>
            <a:endParaRPr lang="nl-NL" sz="1467"/>
          </a:p>
          <a:p>
            <a:endParaRPr lang="nl-NL" sz="1467"/>
          </a:p>
        </p:txBody>
      </p:sp>
      <p:sp>
        <p:nvSpPr>
          <p:cNvPr id="7" name="Tijdelijke aanduiding voor verticale tekst 1">
            <a:extLst>
              <a:ext uri="{FF2B5EF4-FFF2-40B4-BE49-F238E27FC236}">
                <a16:creationId xmlns:a16="http://schemas.microsoft.com/office/drawing/2014/main" id="{2813D155-3874-12C3-A960-971C243685F8}"/>
              </a:ext>
            </a:extLst>
          </p:cNvPr>
          <p:cNvSpPr txBox="1">
            <a:spLocks/>
          </p:cNvSpPr>
          <p:nvPr/>
        </p:nvSpPr>
        <p:spPr>
          <a:xfrm>
            <a:off x="811585" y="2951481"/>
            <a:ext cx="3625487" cy="930444"/>
          </a:xfrm>
          <a:prstGeom prst="rect">
            <a:avLst/>
          </a:prstGeom>
        </p:spPr>
        <p:txBody>
          <a:bodyPr vert="horz" lIns="0" tIns="0" rIns="0" bIns="0" rtlCol="0">
            <a:noAutofit/>
          </a:bodyPr>
          <a:lstStyle>
            <a:lvl1pPr marL="238125" indent="-238125" algn="l" defTabSz="719138" rtl="0" eaLnBrk="1" latinLnBrk="0" hangingPunct="1">
              <a:lnSpc>
                <a:spcPct val="90000"/>
              </a:lnSpc>
              <a:spcBef>
                <a:spcPts val="600"/>
              </a:spcBef>
              <a:spcAft>
                <a:spcPts val="600"/>
              </a:spcAft>
              <a:buClr>
                <a:schemeClr val="tx2"/>
              </a:buClr>
              <a:buSzPct val="90000"/>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500063" indent="-261938" algn="l" defTabSz="719138" rtl="0" eaLnBrk="1" latinLnBrk="0" hangingPunct="1">
              <a:lnSpc>
                <a:spcPct val="90000"/>
              </a:lnSpc>
              <a:spcBef>
                <a:spcPts val="600"/>
              </a:spcBef>
              <a:spcAft>
                <a:spcPts val="600"/>
              </a:spcAft>
              <a:buClr>
                <a:schemeClr val="tx2"/>
              </a:buClr>
              <a:buSzPct val="100000"/>
              <a:buFont typeface="Arial" panose="020B0604020202020204" pitchFamily="34" charset="0"/>
              <a:buChar char="•"/>
              <a:defRPr sz="1600" i="0" kern="1200">
                <a:solidFill>
                  <a:schemeClr val="tx2"/>
                </a:solidFill>
                <a:latin typeface="Arial" panose="020B0604020202020204" pitchFamily="34" charset="0"/>
                <a:ea typeface="+mn-ea"/>
                <a:cs typeface="Arial" panose="020B0604020202020204" pitchFamily="34" charset="0"/>
              </a:defRPr>
            </a:lvl2pPr>
            <a:lvl3pPr marL="0" indent="0" algn="l" defTabSz="719138" rtl="0" eaLnBrk="1" latinLnBrk="0" hangingPunct="1">
              <a:lnSpc>
                <a:spcPct val="120000"/>
              </a:lnSpc>
              <a:spcBef>
                <a:spcPts val="600"/>
              </a:spcBef>
              <a:spcAft>
                <a:spcPts val="600"/>
              </a:spcAft>
              <a:buClr>
                <a:srgbClr val="0070C0"/>
              </a:buClr>
              <a:buSzPct val="85000"/>
              <a:buFont typeface="Arial" panose="020B0604020202020204" pitchFamily="34" charset="0"/>
              <a:buNone/>
              <a:defRPr sz="1600" i="0" kern="1200">
                <a:solidFill>
                  <a:schemeClr val="tx2"/>
                </a:solidFill>
                <a:latin typeface="Arial" panose="020B0604020202020204" pitchFamily="34" charset="0"/>
                <a:ea typeface="+mn-ea"/>
                <a:cs typeface="Arial" panose="020B0604020202020204" pitchFamily="34" charset="0"/>
              </a:defRPr>
            </a:lvl3pPr>
            <a:lvl4pPr marL="0" indent="0" algn="l" defTabSz="719138" rtl="0" eaLnBrk="1" latinLnBrk="0" hangingPunct="1">
              <a:lnSpc>
                <a:spcPct val="90000"/>
              </a:lnSpc>
              <a:spcBef>
                <a:spcPts val="600"/>
              </a:spcBef>
              <a:spcAft>
                <a:spcPts val="1200"/>
              </a:spcAft>
              <a:buFont typeface="Arial" panose="020B0604020202020204" pitchFamily="34" charset="0"/>
              <a:buNone/>
              <a:defRPr sz="1800" b="1" kern="1200" cap="all" spc="30" baseline="0">
                <a:solidFill>
                  <a:schemeClr val="tx2"/>
                </a:solidFill>
                <a:latin typeface="Arial" panose="020B0604020202020204" pitchFamily="34" charset="0"/>
                <a:ea typeface="+mn-ea"/>
                <a:cs typeface="Arial" panose="020B0604020202020204" pitchFamily="34" charset="0"/>
              </a:defRPr>
            </a:lvl4pPr>
            <a:lvl5pPr marL="0" indent="0" algn="l" defTabSz="719138" rtl="0" eaLnBrk="1" latinLnBrk="0" hangingPunct="1">
              <a:lnSpc>
                <a:spcPct val="90000"/>
              </a:lnSpc>
              <a:spcBef>
                <a:spcPts val="600"/>
              </a:spcBef>
              <a:spcAft>
                <a:spcPts val="1200"/>
              </a:spcAft>
              <a:buClr>
                <a:schemeClr val="bg2"/>
              </a:buClr>
              <a:buFont typeface="+mj-lt"/>
              <a:buNone/>
              <a:defRPr sz="1800" b="1" i="0" kern="1200" baseline="0">
                <a:solidFill>
                  <a:schemeClr val="bg2"/>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sz="1600" b="1" i="0" kern="1200">
                <a:solidFill>
                  <a:schemeClr val="tx2"/>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sz="1600" i="0" kern="1200" baseline="0">
                <a:solidFill>
                  <a:schemeClr val="tx2"/>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58827">
              <a:spcBef>
                <a:spcPts val="800"/>
              </a:spcBef>
              <a:spcAft>
                <a:spcPts val="800"/>
              </a:spcAft>
              <a:buClr>
                <a:srgbClr val="002D41"/>
              </a:buClr>
              <a:buNone/>
            </a:pPr>
            <a:r>
              <a:rPr lang="nl-NL" sz="2133">
                <a:solidFill>
                  <a:srgbClr val="002D41"/>
                </a:solidFill>
                <a:latin typeface="Arial"/>
              </a:rPr>
              <a:t>NU</a:t>
            </a:r>
          </a:p>
        </p:txBody>
      </p:sp>
      <p:sp>
        <p:nvSpPr>
          <p:cNvPr id="8" name="Tijdelijke aanduiding voor verticale tekst 1">
            <a:extLst>
              <a:ext uri="{FF2B5EF4-FFF2-40B4-BE49-F238E27FC236}">
                <a16:creationId xmlns:a16="http://schemas.microsoft.com/office/drawing/2014/main" id="{3A66913D-9D39-C25E-A11B-536F650BE9F0}"/>
              </a:ext>
            </a:extLst>
          </p:cNvPr>
          <p:cNvSpPr txBox="1">
            <a:spLocks/>
          </p:cNvSpPr>
          <p:nvPr/>
        </p:nvSpPr>
        <p:spPr>
          <a:xfrm>
            <a:off x="5908309" y="3071797"/>
            <a:ext cx="3883993" cy="930444"/>
          </a:xfrm>
          <a:prstGeom prst="rect">
            <a:avLst/>
          </a:prstGeom>
        </p:spPr>
        <p:txBody>
          <a:bodyPr vert="horz" lIns="0" tIns="0" rIns="0" bIns="0" rtlCol="0">
            <a:noAutofit/>
          </a:bodyPr>
          <a:lstStyle>
            <a:lvl1pPr marL="238125" indent="-238125" algn="l" defTabSz="719138" rtl="0" eaLnBrk="1" latinLnBrk="0" hangingPunct="1">
              <a:lnSpc>
                <a:spcPct val="90000"/>
              </a:lnSpc>
              <a:spcBef>
                <a:spcPts val="600"/>
              </a:spcBef>
              <a:spcAft>
                <a:spcPts val="600"/>
              </a:spcAft>
              <a:buClr>
                <a:schemeClr val="tx2"/>
              </a:buClr>
              <a:buSzPct val="90000"/>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500063" indent="-261938" algn="l" defTabSz="719138" rtl="0" eaLnBrk="1" latinLnBrk="0" hangingPunct="1">
              <a:lnSpc>
                <a:spcPct val="90000"/>
              </a:lnSpc>
              <a:spcBef>
                <a:spcPts val="600"/>
              </a:spcBef>
              <a:spcAft>
                <a:spcPts val="600"/>
              </a:spcAft>
              <a:buClr>
                <a:schemeClr val="tx2"/>
              </a:buClr>
              <a:buSzPct val="100000"/>
              <a:buFont typeface="Arial" panose="020B0604020202020204" pitchFamily="34" charset="0"/>
              <a:buChar char="•"/>
              <a:defRPr sz="1600" i="0" kern="1200">
                <a:solidFill>
                  <a:schemeClr val="tx2"/>
                </a:solidFill>
                <a:latin typeface="Arial" panose="020B0604020202020204" pitchFamily="34" charset="0"/>
                <a:ea typeface="+mn-ea"/>
                <a:cs typeface="Arial" panose="020B0604020202020204" pitchFamily="34" charset="0"/>
              </a:defRPr>
            </a:lvl2pPr>
            <a:lvl3pPr marL="0" indent="0" algn="l" defTabSz="719138" rtl="0" eaLnBrk="1" latinLnBrk="0" hangingPunct="1">
              <a:lnSpc>
                <a:spcPct val="120000"/>
              </a:lnSpc>
              <a:spcBef>
                <a:spcPts val="600"/>
              </a:spcBef>
              <a:spcAft>
                <a:spcPts val="600"/>
              </a:spcAft>
              <a:buClr>
                <a:srgbClr val="0070C0"/>
              </a:buClr>
              <a:buSzPct val="85000"/>
              <a:buFont typeface="Arial" panose="020B0604020202020204" pitchFamily="34" charset="0"/>
              <a:buNone/>
              <a:defRPr sz="1600" i="0" kern="1200">
                <a:solidFill>
                  <a:schemeClr val="tx2"/>
                </a:solidFill>
                <a:latin typeface="Arial" panose="020B0604020202020204" pitchFamily="34" charset="0"/>
                <a:ea typeface="+mn-ea"/>
                <a:cs typeface="Arial" panose="020B0604020202020204" pitchFamily="34" charset="0"/>
              </a:defRPr>
            </a:lvl3pPr>
            <a:lvl4pPr marL="0" indent="0" algn="l" defTabSz="719138" rtl="0" eaLnBrk="1" latinLnBrk="0" hangingPunct="1">
              <a:lnSpc>
                <a:spcPct val="90000"/>
              </a:lnSpc>
              <a:spcBef>
                <a:spcPts val="600"/>
              </a:spcBef>
              <a:spcAft>
                <a:spcPts val="1200"/>
              </a:spcAft>
              <a:buFont typeface="Arial" panose="020B0604020202020204" pitchFamily="34" charset="0"/>
              <a:buNone/>
              <a:defRPr sz="1800" b="1" kern="1200" cap="all" spc="30" baseline="0">
                <a:solidFill>
                  <a:schemeClr val="tx2"/>
                </a:solidFill>
                <a:latin typeface="Arial" panose="020B0604020202020204" pitchFamily="34" charset="0"/>
                <a:ea typeface="+mn-ea"/>
                <a:cs typeface="Arial" panose="020B0604020202020204" pitchFamily="34" charset="0"/>
              </a:defRPr>
            </a:lvl4pPr>
            <a:lvl5pPr marL="0" indent="0" algn="l" defTabSz="719138" rtl="0" eaLnBrk="1" latinLnBrk="0" hangingPunct="1">
              <a:lnSpc>
                <a:spcPct val="90000"/>
              </a:lnSpc>
              <a:spcBef>
                <a:spcPts val="600"/>
              </a:spcBef>
              <a:spcAft>
                <a:spcPts val="1200"/>
              </a:spcAft>
              <a:buClr>
                <a:schemeClr val="bg2"/>
              </a:buClr>
              <a:buFont typeface="+mj-lt"/>
              <a:buNone/>
              <a:defRPr sz="1800" b="1" i="0" kern="1200" baseline="0">
                <a:solidFill>
                  <a:schemeClr val="bg2"/>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sz="1600" b="1" i="0" kern="1200">
                <a:solidFill>
                  <a:schemeClr val="tx2"/>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sz="1600" i="0" kern="1200" baseline="0">
                <a:solidFill>
                  <a:schemeClr val="tx2"/>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58827">
              <a:spcBef>
                <a:spcPts val="800"/>
              </a:spcBef>
              <a:spcAft>
                <a:spcPts val="800"/>
              </a:spcAft>
              <a:buClr>
                <a:srgbClr val="002D41"/>
              </a:buClr>
              <a:buNone/>
            </a:pPr>
            <a:r>
              <a:rPr lang="nl-NL" sz="2133">
                <a:solidFill>
                  <a:srgbClr val="002D41"/>
                </a:solidFill>
                <a:latin typeface="Arial"/>
              </a:rPr>
              <a:t>VERANDERING</a:t>
            </a:r>
          </a:p>
        </p:txBody>
      </p:sp>
      <p:sp>
        <p:nvSpPr>
          <p:cNvPr id="9" name="Tijdelijke aanduiding voor verticale tekst 1">
            <a:extLst>
              <a:ext uri="{FF2B5EF4-FFF2-40B4-BE49-F238E27FC236}">
                <a16:creationId xmlns:a16="http://schemas.microsoft.com/office/drawing/2014/main" id="{5E64A803-3778-3D71-22FF-38C02FE8BDFB}"/>
              </a:ext>
            </a:extLst>
          </p:cNvPr>
          <p:cNvSpPr txBox="1">
            <a:spLocks/>
          </p:cNvSpPr>
          <p:nvPr/>
        </p:nvSpPr>
        <p:spPr>
          <a:xfrm>
            <a:off x="811585" y="3883850"/>
            <a:ext cx="3605903" cy="930444"/>
          </a:xfrm>
          <a:prstGeom prst="rect">
            <a:avLst/>
          </a:prstGeom>
        </p:spPr>
        <p:txBody>
          <a:bodyPr vert="horz" lIns="0" tIns="0" rIns="0" bIns="0" rtlCol="0" anchor="t">
            <a:noAutofit/>
          </a:bodyPr>
          <a:lstStyle>
            <a:lvl1pPr marL="238125" indent="-238125" algn="l" defTabSz="719138" rtl="0" eaLnBrk="1" latinLnBrk="0" hangingPunct="1">
              <a:lnSpc>
                <a:spcPct val="90000"/>
              </a:lnSpc>
              <a:spcBef>
                <a:spcPts val="600"/>
              </a:spcBef>
              <a:spcAft>
                <a:spcPts val="600"/>
              </a:spcAft>
              <a:buClr>
                <a:schemeClr val="tx2"/>
              </a:buClr>
              <a:buSzPct val="90000"/>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500063" indent="-261938" algn="l" defTabSz="719138" rtl="0" eaLnBrk="1" latinLnBrk="0" hangingPunct="1">
              <a:lnSpc>
                <a:spcPct val="90000"/>
              </a:lnSpc>
              <a:spcBef>
                <a:spcPts val="600"/>
              </a:spcBef>
              <a:spcAft>
                <a:spcPts val="600"/>
              </a:spcAft>
              <a:buClr>
                <a:schemeClr val="tx2"/>
              </a:buClr>
              <a:buSzPct val="100000"/>
              <a:buFont typeface="Arial" panose="020B0604020202020204" pitchFamily="34" charset="0"/>
              <a:buChar char="•"/>
              <a:defRPr sz="1600" i="0" kern="1200">
                <a:solidFill>
                  <a:schemeClr val="tx2"/>
                </a:solidFill>
                <a:latin typeface="Arial" panose="020B0604020202020204" pitchFamily="34" charset="0"/>
                <a:ea typeface="+mn-ea"/>
                <a:cs typeface="Arial" panose="020B0604020202020204" pitchFamily="34" charset="0"/>
              </a:defRPr>
            </a:lvl2pPr>
            <a:lvl3pPr marL="0" indent="0" algn="l" defTabSz="719138" rtl="0" eaLnBrk="1" latinLnBrk="0" hangingPunct="1">
              <a:lnSpc>
                <a:spcPct val="120000"/>
              </a:lnSpc>
              <a:spcBef>
                <a:spcPts val="600"/>
              </a:spcBef>
              <a:spcAft>
                <a:spcPts val="600"/>
              </a:spcAft>
              <a:buClr>
                <a:srgbClr val="0070C0"/>
              </a:buClr>
              <a:buSzPct val="85000"/>
              <a:buFont typeface="Arial" panose="020B0604020202020204" pitchFamily="34" charset="0"/>
              <a:buNone/>
              <a:defRPr sz="1600" i="0" kern="1200">
                <a:solidFill>
                  <a:schemeClr val="tx2"/>
                </a:solidFill>
                <a:latin typeface="Arial" panose="020B0604020202020204" pitchFamily="34" charset="0"/>
                <a:ea typeface="+mn-ea"/>
                <a:cs typeface="Arial" panose="020B0604020202020204" pitchFamily="34" charset="0"/>
              </a:defRPr>
            </a:lvl3pPr>
            <a:lvl4pPr marL="0" indent="0" algn="l" defTabSz="719138" rtl="0" eaLnBrk="1" latinLnBrk="0" hangingPunct="1">
              <a:lnSpc>
                <a:spcPct val="90000"/>
              </a:lnSpc>
              <a:spcBef>
                <a:spcPts val="600"/>
              </a:spcBef>
              <a:spcAft>
                <a:spcPts val="1200"/>
              </a:spcAft>
              <a:buFont typeface="Arial" panose="020B0604020202020204" pitchFamily="34" charset="0"/>
              <a:buNone/>
              <a:defRPr sz="1800" b="1" kern="1200" cap="all" spc="30" baseline="0">
                <a:solidFill>
                  <a:schemeClr val="tx2"/>
                </a:solidFill>
                <a:latin typeface="Arial" panose="020B0604020202020204" pitchFamily="34" charset="0"/>
                <a:ea typeface="+mn-ea"/>
                <a:cs typeface="Arial" panose="020B0604020202020204" pitchFamily="34" charset="0"/>
              </a:defRPr>
            </a:lvl4pPr>
            <a:lvl5pPr marL="0" indent="0" algn="l" defTabSz="719138" rtl="0" eaLnBrk="1" latinLnBrk="0" hangingPunct="1">
              <a:lnSpc>
                <a:spcPct val="90000"/>
              </a:lnSpc>
              <a:spcBef>
                <a:spcPts val="600"/>
              </a:spcBef>
              <a:spcAft>
                <a:spcPts val="1200"/>
              </a:spcAft>
              <a:buClr>
                <a:schemeClr val="bg2"/>
              </a:buClr>
              <a:buFont typeface="+mj-lt"/>
              <a:buNone/>
              <a:defRPr sz="1800" b="1" i="0" kern="1200" baseline="0">
                <a:solidFill>
                  <a:schemeClr val="bg2"/>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sz="1600" b="1" i="0" kern="1200">
                <a:solidFill>
                  <a:schemeClr val="tx2"/>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sz="1600" i="0" kern="1200" baseline="0">
                <a:solidFill>
                  <a:schemeClr val="tx2"/>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58827" fontAlgn="t">
              <a:spcBef>
                <a:spcPts val="0"/>
              </a:spcBef>
              <a:spcAft>
                <a:spcPts val="0"/>
              </a:spcAft>
              <a:buClr>
                <a:srgbClr val="002D41"/>
              </a:buClr>
              <a:buNone/>
            </a:pPr>
            <a:r>
              <a:rPr lang="nl-NL" sz="1467">
                <a:solidFill>
                  <a:srgbClr val="002D41"/>
                </a:solidFill>
                <a:latin typeface="Arial"/>
                <a:cs typeface="Arial"/>
              </a:rPr>
              <a:t>First </a:t>
            </a:r>
            <a:r>
              <a:rPr lang="nl-NL" sz="1467" err="1">
                <a:solidFill>
                  <a:srgbClr val="002D41"/>
                </a:solidFill>
                <a:latin typeface="Arial"/>
                <a:cs typeface="Arial"/>
              </a:rPr>
              <a:t>Come</a:t>
            </a:r>
            <a:r>
              <a:rPr lang="nl-NL" sz="1467">
                <a:solidFill>
                  <a:srgbClr val="002D41"/>
                </a:solidFill>
                <a:latin typeface="Arial"/>
                <a:cs typeface="Arial"/>
              </a:rPr>
              <a:t> First Serve (FCFS)</a:t>
            </a:r>
            <a:endParaRPr lang="nl-NL" sz="1467">
              <a:solidFill>
                <a:srgbClr val="002D41"/>
              </a:solidFill>
              <a:latin typeface="Arial"/>
            </a:endParaRPr>
          </a:p>
        </p:txBody>
      </p:sp>
      <p:sp>
        <p:nvSpPr>
          <p:cNvPr id="10" name="Tijdelijke aanduiding voor verticale tekst 1">
            <a:extLst>
              <a:ext uri="{FF2B5EF4-FFF2-40B4-BE49-F238E27FC236}">
                <a16:creationId xmlns:a16="http://schemas.microsoft.com/office/drawing/2014/main" id="{5FF660C2-DAAB-1C12-9D50-2C84C83F5CD2}"/>
              </a:ext>
            </a:extLst>
          </p:cNvPr>
          <p:cNvSpPr txBox="1">
            <a:spLocks/>
          </p:cNvSpPr>
          <p:nvPr/>
        </p:nvSpPr>
        <p:spPr>
          <a:xfrm>
            <a:off x="5888724" y="3883850"/>
            <a:ext cx="3986797" cy="930444"/>
          </a:xfrm>
          <a:prstGeom prst="rect">
            <a:avLst/>
          </a:prstGeom>
        </p:spPr>
        <p:txBody>
          <a:bodyPr vert="horz" lIns="0" tIns="0" rIns="0" bIns="0" rtlCol="0">
            <a:noAutofit/>
          </a:bodyPr>
          <a:lstStyle>
            <a:lvl1pPr marL="238125" indent="-238125" algn="l" defTabSz="719138" rtl="0" eaLnBrk="1" latinLnBrk="0" hangingPunct="1">
              <a:lnSpc>
                <a:spcPct val="90000"/>
              </a:lnSpc>
              <a:spcBef>
                <a:spcPts val="600"/>
              </a:spcBef>
              <a:spcAft>
                <a:spcPts val="600"/>
              </a:spcAft>
              <a:buClr>
                <a:schemeClr val="tx2"/>
              </a:buClr>
              <a:buSzPct val="90000"/>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500063" indent="-261938" algn="l" defTabSz="719138" rtl="0" eaLnBrk="1" latinLnBrk="0" hangingPunct="1">
              <a:lnSpc>
                <a:spcPct val="90000"/>
              </a:lnSpc>
              <a:spcBef>
                <a:spcPts val="600"/>
              </a:spcBef>
              <a:spcAft>
                <a:spcPts val="600"/>
              </a:spcAft>
              <a:buClr>
                <a:schemeClr val="tx2"/>
              </a:buClr>
              <a:buSzPct val="100000"/>
              <a:buFont typeface="Arial" panose="020B0604020202020204" pitchFamily="34" charset="0"/>
              <a:buChar char="•"/>
              <a:defRPr sz="1600" i="0" kern="1200">
                <a:solidFill>
                  <a:schemeClr val="tx2"/>
                </a:solidFill>
                <a:latin typeface="Arial" panose="020B0604020202020204" pitchFamily="34" charset="0"/>
                <a:ea typeface="+mn-ea"/>
                <a:cs typeface="Arial" panose="020B0604020202020204" pitchFamily="34" charset="0"/>
              </a:defRPr>
            </a:lvl2pPr>
            <a:lvl3pPr marL="0" indent="0" algn="l" defTabSz="719138" rtl="0" eaLnBrk="1" latinLnBrk="0" hangingPunct="1">
              <a:lnSpc>
                <a:spcPct val="120000"/>
              </a:lnSpc>
              <a:spcBef>
                <a:spcPts val="600"/>
              </a:spcBef>
              <a:spcAft>
                <a:spcPts val="600"/>
              </a:spcAft>
              <a:buClr>
                <a:srgbClr val="0070C0"/>
              </a:buClr>
              <a:buSzPct val="85000"/>
              <a:buFont typeface="Arial" panose="020B0604020202020204" pitchFamily="34" charset="0"/>
              <a:buNone/>
              <a:defRPr sz="1600" i="0" kern="1200">
                <a:solidFill>
                  <a:schemeClr val="tx2"/>
                </a:solidFill>
                <a:latin typeface="Arial" panose="020B0604020202020204" pitchFamily="34" charset="0"/>
                <a:ea typeface="+mn-ea"/>
                <a:cs typeface="Arial" panose="020B0604020202020204" pitchFamily="34" charset="0"/>
              </a:defRPr>
            </a:lvl3pPr>
            <a:lvl4pPr marL="0" indent="0" algn="l" defTabSz="719138" rtl="0" eaLnBrk="1" latinLnBrk="0" hangingPunct="1">
              <a:lnSpc>
                <a:spcPct val="90000"/>
              </a:lnSpc>
              <a:spcBef>
                <a:spcPts val="600"/>
              </a:spcBef>
              <a:spcAft>
                <a:spcPts val="1200"/>
              </a:spcAft>
              <a:buFont typeface="Arial" panose="020B0604020202020204" pitchFamily="34" charset="0"/>
              <a:buNone/>
              <a:defRPr sz="1800" b="1" kern="1200" cap="all" spc="30" baseline="0">
                <a:solidFill>
                  <a:schemeClr val="tx2"/>
                </a:solidFill>
                <a:latin typeface="Arial" panose="020B0604020202020204" pitchFamily="34" charset="0"/>
                <a:ea typeface="+mn-ea"/>
                <a:cs typeface="Arial" panose="020B0604020202020204" pitchFamily="34" charset="0"/>
              </a:defRPr>
            </a:lvl4pPr>
            <a:lvl5pPr marL="0" indent="0" algn="l" defTabSz="719138" rtl="0" eaLnBrk="1" latinLnBrk="0" hangingPunct="1">
              <a:lnSpc>
                <a:spcPct val="90000"/>
              </a:lnSpc>
              <a:spcBef>
                <a:spcPts val="600"/>
              </a:spcBef>
              <a:spcAft>
                <a:spcPts val="1200"/>
              </a:spcAft>
              <a:buClr>
                <a:schemeClr val="bg2"/>
              </a:buClr>
              <a:buFont typeface="+mj-lt"/>
              <a:buNone/>
              <a:defRPr sz="1800" b="1" i="0" kern="1200" baseline="0">
                <a:solidFill>
                  <a:schemeClr val="bg2"/>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sz="1600" b="1" i="0" kern="1200">
                <a:solidFill>
                  <a:schemeClr val="tx2"/>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sz="1600" i="0" kern="1200" baseline="0">
                <a:solidFill>
                  <a:schemeClr val="tx2"/>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58827" fontAlgn="t">
              <a:spcBef>
                <a:spcPts val="0"/>
              </a:spcBef>
              <a:spcAft>
                <a:spcPts val="0"/>
              </a:spcAft>
              <a:buClr>
                <a:srgbClr val="002D41"/>
              </a:buClr>
              <a:buNone/>
            </a:pPr>
            <a:r>
              <a:rPr lang="nl-NL" sz="1467">
                <a:solidFill>
                  <a:srgbClr val="002D41"/>
                </a:solidFill>
                <a:latin typeface="Arial"/>
              </a:rPr>
              <a:t>Meeste impact tegen acceptabele kosten</a:t>
            </a:r>
          </a:p>
        </p:txBody>
      </p:sp>
      <p:cxnSp>
        <p:nvCxnSpPr>
          <p:cNvPr id="11" name="Rechte verbindingslijn 10">
            <a:extLst>
              <a:ext uri="{FF2B5EF4-FFF2-40B4-BE49-F238E27FC236}">
                <a16:creationId xmlns:a16="http://schemas.microsoft.com/office/drawing/2014/main" id="{F465F454-0E82-98DA-0786-3F3ADCF4FD15}"/>
              </a:ext>
            </a:extLst>
          </p:cNvPr>
          <p:cNvCxnSpPr>
            <a:cxnSpLocks/>
          </p:cNvCxnSpPr>
          <p:nvPr/>
        </p:nvCxnSpPr>
        <p:spPr>
          <a:xfrm>
            <a:off x="5888723" y="3769045"/>
            <a:ext cx="3903579" cy="5348"/>
          </a:xfrm>
          <a:prstGeom prst="line">
            <a:avLst/>
          </a:prstGeom>
          <a:ln>
            <a:solidFill>
              <a:schemeClr val="accent4"/>
            </a:solidFill>
          </a:ln>
        </p:spPr>
        <p:style>
          <a:lnRef idx="3">
            <a:schemeClr val="accent1"/>
          </a:lnRef>
          <a:fillRef idx="0">
            <a:schemeClr val="accent1"/>
          </a:fillRef>
          <a:effectRef idx="2">
            <a:schemeClr val="accent1"/>
          </a:effectRef>
          <a:fontRef idx="minor">
            <a:schemeClr val="tx1"/>
          </a:fontRef>
        </p:style>
      </p:cxnSp>
      <p:cxnSp>
        <p:nvCxnSpPr>
          <p:cNvPr id="12" name="Rechte verbindingslijn 11">
            <a:extLst>
              <a:ext uri="{FF2B5EF4-FFF2-40B4-BE49-F238E27FC236}">
                <a16:creationId xmlns:a16="http://schemas.microsoft.com/office/drawing/2014/main" id="{B4CF9C96-5FC1-C804-9F9D-54CB4C80E8D7}"/>
              </a:ext>
            </a:extLst>
          </p:cNvPr>
          <p:cNvCxnSpPr>
            <a:cxnSpLocks/>
          </p:cNvCxnSpPr>
          <p:nvPr/>
        </p:nvCxnSpPr>
        <p:spPr>
          <a:xfrm>
            <a:off x="792001" y="3774392"/>
            <a:ext cx="3625487" cy="0"/>
          </a:xfrm>
          <a:prstGeom prst="line">
            <a:avLst/>
          </a:prstGeom>
          <a:ln>
            <a:solidFill>
              <a:schemeClr val="accent4"/>
            </a:solidFill>
          </a:ln>
        </p:spPr>
        <p:style>
          <a:lnRef idx="3">
            <a:schemeClr val="accent1"/>
          </a:lnRef>
          <a:fillRef idx="0">
            <a:schemeClr val="accent1"/>
          </a:fillRef>
          <a:effectRef idx="2">
            <a:schemeClr val="accent1"/>
          </a:effectRef>
          <a:fontRef idx="minor">
            <a:schemeClr val="tx1"/>
          </a:fontRef>
        </p:style>
      </p:cxnSp>
      <p:sp>
        <p:nvSpPr>
          <p:cNvPr id="13" name="Pijl: rechts 12">
            <a:extLst>
              <a:ext uri="{FF2B5EF4-FFF2-40B4-BE49-F238E27FC236}">
                <a16:creationId xmlns:a16="http://schemas.microsoft.com/office/drawing/2014/main" id="{76BECD81-7262-81AC-04D0-939B103E826F}"/>
              </a:ext>
            </a:extLst>
          </p:cNvPr>
          <p:cNvSpPr/>
          <p:nvPr/>
        </p:nvSpPr>
        <p:spPr>
          <a:xfrm>
            <a:off x="4616233" y="3409851"/>
            <a:ext cx="1041400" cy="718387"/>
          </a:xfrm>
          <a:prstGeom prst="rightArrow">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377"/>
            <a:endParaRPr lang="nl-NL">
              <a:solidFill>
                <a:srgbClr val="FFFFFF"/>
              </a:solidFill>
              <a:latin typeface="Arial"/>
            </a:endParaRPr>
          </a:p>
        </p:txBody>
      </p:sp>
    </p:spTree>
    <p:extLst>
      <p:ext uri="{BB962C8B-B14F-4D97-AF65-F5344CB8AC3E}">
        <p14:creationId xmlns:p14="http://schemas.microsoft.com/office/powerpoint/2010/main" val="3302746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28445-FE0C-535B-C699-14DBB06FA25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4F8E2E7-5601-41B9-68F7-99E63F3CD3DF}"/>
              </a:ext>
            </a:extLst>
          </p:cNvPr>
          <p:cNvSpPr>
            <a:spLocks noGrp="1"/>
          </p:cNvSpPr>
          <p:nvPr>
            <p:ph type="title"/>
          </p:nvPr>
        </p:nvSpPr>
        <p:spPr/>
        <p:txBody>
          <a:bodyPr/>
          <a:lstStyle/>
          <a:p>
            <a:r>
              <a:rPr lang="nl-NL"/>
              <a:t>Categorie 2 – Veiligheid </a:t>
            </a:r>
          </a:p>
        </p:txBody>
      </p:sp>
      <p:sp>
        <p:nvSpPr>
          <p:cNvPr id="3" name="Tijdelijke aanduiding voor inhoud 2">
            <a:extLst>
              <a:ext uri="{FF2B5EF4-FFF2-40B4-BE49-F238E27FC236}">
                <a16:creationId xmlns:a16="http://schemas.microsoft.com/office/drawing/2014/main" id="{9405010E-45CC-9F22-70AE-E88D5F869970}"/>
              </a:ext>
            </a:extLst>
          </p:cNvPr>
          <p:cNvSpPr>
            <a:spLocks noGrp="1"/>
          </p:cNvSpPr>
          <p:nvPr>
            <p:ph idx="1"/>
          </p:nvPr>
        </p:nvSpPr>
        <p:spPr/>
        <p:txBody>
          <a:bodyPr/>
          <a:lstStyle/>
          <a:p>
            <a:r>
              <a:rPr lang="nl-NL" sz="1467"/>
              <a:t>ACM heeft volgende toevoegingen op de huidige maatschappelijke functies voorgesteld in hun ontwerpbesluit.</a:t>
            </a:r>
          </a:p>
          <a:p>
            <a:endParaRPr lang="nl-NL" sz="1467"/>
          </a:p>
          <a:p>
            <a:endParaRPr lang="nl-NL" sz="1467"/>
          </a:p>
        </p:txBody>
      </p:sp>
      <p:sp>
        <p:nvSpPr>
          <p:cNvPr id="7" name="Tijdelijke aanduiding voor verticale tekst 1">
            <a:extLst>
              <a:ext uri="{FF2B5EF4-FFF2-40B4-BE49-F238E27FC236}">
                <a16:creationId xmlns:a16="http://schemas.microsoft.com/office/drawing/2014/main" id="{FCA268DA-8925-233A-411F-5679B52319C4}"/>
              </a:ext>
            </a:extLst>
          </p:cNvPr>
          <p:cNvSpPr txBox="1">
            <a:spLocks/>
          </p:cNvSpPr>
          <p:nvPr/>
        </p:nvSpPr>
        <p:spPr>
          <a:xfrm>
            <a:off x="768001" y="2951481"/>
            <a:ext cx="3649487" cy="930444"/>
          </a:xfrm>
          <a:prstGeom prst="rect">
            <a:avLst/>
          </a:prstGeom>
        </p:spPr>
        <p:txBody>
          <a:bodyPr vert="horz" lIns="0" tIns="0" rIns="0" bIns="0" rtlCol="0">
            <a:noAutofit/>
          </a:bodyPr>
          <a:lstStyle>
            <a:lvl1pPr marL="238125" indent="-238125" algn="l" defTabSz="719138" rtl="0" eaLnBrk="1" latinLnBrk="0" hangingPunct="1">
              <a:lnSpc>
                <a:spcPct val="90000"/>
              </a:lnSpc>
              <a:spcBef>
                <a:spcPts val="600"/>
              </a:spcBef>
              <a:spcAft>
                <a:spcPts val="600"/>
              </a:spcAft>
              <a:buClr>
                <a:schemeClr val="tx2"/>
              </a:buClr>
              <a:buSzPct val="90000"/>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500063" indent="-261938" algn="l" defTabSz="719138" rtl="0" eaLnBrk="1" latinLnBrk="0" hangingPunct="1">
              <a:lnSpc>
                <a:spcPct val="90000"/>
              </a:lnSpc>
              <a:spcBef>
                <a:spcPts val="600"/>
              </a:spcBef>
              <a:spcAft>
                <a:spcPts val="600"/>
              </a:spcAft>
              <a:buClr>
                <a:schemeClr val="tx2"/>
              </a:buClr>
              <a:buSzPct val="100000"/>
              <a:buFont typeface="Arial" panose="020B0604020202020204" pitchFamily="34" charset="0"/>
              <a:buChar char="•"/>
              <a:defRPr sz="1600" i="0" kern="1200">
                <a:solidFill>
                  <a:schemeClr val="tx2"/>
                </a:solidFill>
                <a:latin typeface="Arial" panose="020B0604020202020204" pitchFamily="34" charset="0"/>
                <a:ea typeface="+mn-ea"/>
                <a:cs typeface="Arial" panose="020B0604020202020204" pitchFamily="34" charset="0"/>
              </a:defRPr>
            </a:lvl2pPr>
            <a:lvl3pPr marL="0" indent="0" algn="l" defTabSz="719138" rtl="0" eaLnBrk="1" latinLnBrk="0" hangingPunct="1">
              <a:lnSpc>
                <a:spcPct val="120000"/>
              </a:lnSpc>
              <a:spcBef>
                <a:spcPts val="600"/>
              </a:spcBef>
              <a:spcAft>
                <a:spcPts val="600"/>
              </a:spcAft>
              <a:buClr>
                <a:srgbClr val="0070C0"/>
              </a:buClr>
              <a:buSzPct val="85000"/>
              <a:buFont typeface="Arial" panose="020B0604020202020204" pitchFamily="34" charset="0"/>
              <a:buNone/>
              <a:defRPr sz="1600" i="0" kern="1200">
                <a:solidFill>
                  <a:schemeClr val="tx2"/>
                </a:solidFill>
                <a:latin typeface="Arial" panose="020B0604020202020204" pitchFamily="34" charset="0"/>
                <a:ea typeface="+mn-ea"/>
                <a:cs typeface="Arial" panose="020B0604020202020204" pitchFamily="34" charset="0"/>
              </a:defRPr>
            </a:lvl3pPr>
            <a:lvl4pPr marL="0" indent="0" algn="l" defTabSz="719138" rtl="0" eaLnBrk="1" latinLnBrk="0" hangingPunct="1">
              <a:lnSpc>
                <a:spcPct val="90000"/>
              </a:lnSpc>
              <a:spcBef>
                <a:spcPts val="600"/>
              </a:spcBef>
              <a:spcAft>
                <a:spcPts val="1200"/>
              </a:spcAft>
              <a:buFont typeface="Arial" panose="020B0604020202020204" pitchFamily="34" charset="0"/>
              <a:buNone/>
              <a:defRPr sz="1800" b="1" kern="1200" cap="all" spc="30" baseline="0">
                <a:solidFill>
                  <a:schemeClr val="tx2"/>
                </a:solidFill>
                <a:latin typeface="Arial" panose="020B0604020202020204" pitchFamily="34" charset="0"/>
                <a:ea typeface="+mn-ea"/>
                <a:cs typeface="Arial" panose="020B0604020202020204" pitchFamily="34" charset="0"/>
              </a:defRPr>
            </a:lvl4pPr>
            <a:lvl5pPr marL="0" indent="0" algn="l" defTabSz="719138" rtl="0" eaLnBrk="1" latinLnBrk="0" hangingPunct="1">
              <a:lnSpc>
                <a:spcPct val="90000"/>
              </a:lnSpc>
              <a:spcBef>
                <a:spcPts val="600"/>
              </a:spcBef>
              <a:spcAft>
                <a:spcPts val="1200"/>
              </a:spcAft>
              <a:buClr>
                <a:schemeClr val="bg2"/>
              </a:buClr>
              <a:buFont typeface="+mj-lt"/>
              <a:buNone/>
              <a:defRPr sz="1800" b="1" i="0" kern="1200" baseline="0">
                <a:solidFill>
                  <a:schemeClr val="bg2"/>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sz="1600" b="1" i="0" kern="1200">
                <a:solidFill>
                  <a:schemeClr val="tx2"/>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sz="1600" i="0" kern="1200" baseline="0">
                <a:solidFill>
                  <a:schemeClr val="tx2"/>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58827">
              <a:spcBef>
                <a:spcPts val="800"/>
              </a:spcBef>
              <a:spcAft>
                <a:spcPts val="800"/>
              </a:spcAft>
              <a:buClr>
                <a:srgbClr val="002D41"/>
              </a:buClr>
              <a:buNone/>
            </a:pPr>
            <a:r>
              <a:rPr lang="nl-NL" sz="2133">
                <a:solidFill>
                  <a:srgbClr val="002D41"/>
                </a:solidFill>
                <a:latin typeface="Arial"/>
              </a:rPr>
              <a:t>NU</a:t>
            </a:r>
          </a:p>
        </p:txBody>
      </p:sp>
      <p:sp>
        <p:nvSpPr>
          <p:cNvPr id="8" name="Tijdelijke aanduiding voor verticale tekst 1">
            <a:extLst>
              <a:ext uri="{FF2B5EF4-FFF2-40B4-BE49-F238E27FC236}">
                <a16:creationId xmlns:a16="http://schemas.microsoft.com/office/drawing/2014/main" id="{9DF07460-67E9-2F0F-F871-905EC481EA78}"/>
              </a:ext>
            </a:extLst>
          </p:cNvPr>
          <p:cNvSpPr txBox="1">
            <a:spLocks/>
          </p:cNvSpPr>
          <p:nvPr/>
        </p:nvSpPr>
        <p:spPr>
          <a:xfrm>
            <a:off x="5888723" y="3071797"/>
            <a:ext cx="3903579" cy="930444"/>
          </a:xfrm>
          <a:prstGeom prst="rect">
            <a:avLst/>
          </a:prstGeom>
        </p:spPr>
        <p:txBody>
          <a:bodyPr vert="horz" lIns="0" tIns="0" rIns="0" bIns="0" rtlCol="0">
            <a:noAutofit/>
          </a:bodyPr>
          <a:lstStyle>
            <a:lvl1pPr marL="238125" indent="-238125" algn="l" defTabSz="719138" rtl="0" eaLnBrk="1" latinLnBrk="0" hangingPunct="1">
              <a:lnSpc>
                <a:spcPct val="90000"/>
              </a:lnSpc>
              <a:spcBef>
                <a:spcPts val="600"/>
              </a:spcBef>
              <a:spcAft>
                <a:spcPts val="600"/>
              </a:spcAft>
              <a:buClr>
                <a:schemeClr val="tx2"/>
              </a:buClr>
              <a:buSzPct val="90000"/>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500063" indent="-261938" algn="l" defTabSz="719138" rtl="0" eaLnBrk="1" latinLnBrk="0" hangingPunct="1">
              <a:lnSpc>
                <a:spcPct val="90000"/>
              </a:lnSpc>
              <a:spcBef>
                <a:spcPts val="600"/>
              </a:spcBef>
              <a:spcAft>
                <a:spcPts val="600"/>
              </a:spcAft>
              <a:buClr>
                <a:schemeClr val="tx2"/>
              </a:buClr>
              <a:buSzPct val="100000"/>
              <a:buFont typeface="Arial" panose="020B0604020202020204" pitchFamily="34" charset="0"/>
              <a:buChar char="•"/>
              <a:defRPr sz="1600" i="0" kern="1200">
                <a:solidFill>
                  <a:schemeClr val="tx2"/>
                </a:solidFill>
                <a:latin typeface="Arial" panose="020B0604020202020204" pitchFamily="34" charset="0"/>
                <a:ea typeface="+mn-ea"/>
                <a:cs typeface="Arial" panose="020B0604020202020204" pitchFamily="34" charset="0"/>
              </a:defRPr>
            </a:lvl2pPr>
            <a:lvl3pPr marL="0" indent="0" algn="l" defTabSz="719138" rtl="0" eaLnBrk="1" latinLnBrk="0" hangingPunct="1">
              <a:lnSpc>
                <a:spcPct val="120000"/>
              </a:lnSpc>
              <a:spcBef>
                <a:spcPts val="600"/>
              </a:spcBef>
              <a:spcAft>
                <a:spcPts val="600"/>
              </a:spcAft>
              <a:buClr>
                <a:srgbClr val="0070C0"/>
              </a:buClr>
              <a:buSzPct val="85000"/>
              <a:buFont typeface="Arial" panose="020B0604020202020204" pitchFamily="34" charset="0"/>
              <a:buNone/>
              <a:defRPr sz="1600" i="0" kern="1200">
                <a:solidFill>
                  <a:schemeClr val="tx2"/>
                </a:solidFill>
                <a:latin typeface="Arial" panose="020B0604020202020204" pitchFamily="34" charset="0"/>
                <a:ea typeface="+mn-ea"/>
                <a:cs typeface="Arial" panose="020B0604020202020204" pitchFamily="34" charset="0"/>
              </a:defRPr>
            </a:lvl3pPr>
            <a:lvl4pPr marL="0" indent="0" algn="l" defTabSz="719138" rtl="0" eaLnBrk="1" latinLnBrk="0" hangingPunct="1">
              <a:lnSpc>
                <a:spcPct val="90000"/>
              </a:lnSpc>
              <a:spcBef>
                <a:spcPts val="600"/>
              </a:spcBef>
              <a:spcAft>
                <a:spcPts val="1200"/>
              </a:spcAft>
              <a:buFont typeface="Arial" panose="020B0604020202020204" pitchFamily="34" charset="0"/>
              <a:buNone/>
              <a:defRPr sz="1800" b="1" kern="1200" cap="all" spc="30" baseline="0">
                <a:solidFill>
                  <a:schemeClr val="tx2"/>
                </a:solidFill>
                <a:latin typeface="Arial" panose="020B0604020202020204" pitchFamily="34" charset="0"/>
                <a:ea typeface="+mn-ea"/>
                <a:cs typeface="Arial" panose="020B0604020202020204" pitchFamily="34" charset="0"/>
              </a:defRPr>
            </a:lvl4pPr>
            <a:lvl5pPr marL="0" indent="0" algn="l" defTabSz="719138" rtl="0" eaLnBrk="1" latinLnBrk="0" hangingPunct="1">
              <a:lnSpc>
                <a:spcPct val="90000"/>
              </a:lnSpc>
              <a:spcBef>
                <a:spcPts val="600"/>
              </a:spcBef>
              <a:spcAft>
                <a:spcPts val="1200"/>
              </a:spcAft>
              <a:buClr>
                <a:schemeClr val="bg2"/>
              </a:buClr>
              <a:buFont typeface="+mj-lt"/>
              <a:buNone/>
              <a:defRPr sz="1800" b="1" i="0" kern="1200" baseline="0">
                <a:solidFill>
                  <a:schemeClr val="bg2"/>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sz="1600" b="1" i="0" kern="1200">
                <a:solidFill>
                  <a:schemeClr val="tx2"/>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sz="1600" i="0" kern="1200" baseline="0">
                <a:solidFill>
                  <a:schemeClr val="tx2"/>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58827">
              <a:spcBef>
                <a:spcPts val="800"/>
              </a:spcBef>
              <a:spcAft>
                <a:spcPts val="800"/>
              </a:spcAft>
              <a:buClr>
                <a:srgbClr val="002D41"/>
              </a:buClr>
              <a:buNone/>
            </a:pPr>
            <a:r>
              <a:rPr lang="nl-NL" sz="2133">
                <a:solidFill>
                  <a:srgbClr val="002D41"/>
                </a:solidFill>
                <a:latin typeface="Arial"/>
              </a:rPr>
              <a:t>Toevoeging</a:t>
            </a:r>
          </a:p>
        </p:txBody>
      </p:sp>
      <p:sp>
        <p:nvSpPr>
          <p:cNvPr id="9" name="Tijdelijke aanduiding voor verticale tekst 1">
            <a:extLst>
              <a:ext uri="{FF2B5EF4-FFF2-40B4-BE49-F238E27FC236}">
                <a16:creationId xmlns:a16="http://schemas.microsoft.com/office/drawing/2014/main" id="{4D340559-F43D-B4E4-3726-D1F1DF15CAAB}"/>
              </a:ext>
            </a:extLst>
          </p:cNvPr>
          <p:cNvSpPr txBox="1">
            <a:spLocks/>
          </p:cNvSpPr>
          <p:nvPr/>
        </p:nvSpPr>
        <p:spPr>
          <a:xfrm>
            <a:off x="811585" y="3883850"/>
            <a:ext cx="3605903" cy="930444"/>
          </a:xfrm>
          <a:prstGeom prst="rect">
            <a:avLst/>
          </a:prstGeom>
        </p:spPr>
        <p:txBody>
          <a:bodyPr vert="horz" lIns="0" tIns="0" rIns="0" bIns="0" rtlCol="0" anchor="t">
            <a:noAutofit/>
          </a:bodyPr>
          <a:lstStyle>
            <a:lvl1pPr marL="238125" indent="-238125" algn="l" defTabSz="719138" rtl="0" eaLnBrk="1" latinLnBrk="0" hangingPunct="1">
              <a:lnSpc>
                <a:spcPct val="90000"/>
              </a:lnSpc>
              <a:spcBef>
                <a:spcPts val="600"/>
              </a:spcBef>
              <a:spcAft>
                <a:spcPts val="600"/>
              </a:spcAft>
              <a:buClr>
                <a:schemeClr val="tx2"/>
              </a:buClr>
              <a:buSzPct val="90000"/>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500063" indent="-261938" algn="l" defTabSz="719138" rtl="0" eaLnBrk="1" latinLnBrk="0" hangingPunct="1">
              <a:lnSpc>
                <a:spcPct val="90000"/>
              </a:lnSpc>
              <a:spcBef>
                <a:spcPts val="600"/>
              </a:spcBef>
              <a:spcAft>
                <a:spcPts val="600"/>
              </a:spcAft>
              <a:buClr>
                <a:schemeClr val="tx2"/>
              </a:buClr>
              <a:buSzPct val="100000"/>
              <a:buFont typeface="Arial" panose="020B0604020202020204" pitchFamily="34" charset="0"/>
              <a:buChar char="•"/>
              <a:defRPr sz="1600" i="0" kern="1200">
                <a:solidFill>
                  <a:schemeClr val="tx2"/>
                </a:solidFill>
                <a:latin typeface="Arial" panose="020B0604020202020204" pitchFamily="34" charset="0"/>
                <a:ea typeface="+mn-ea"/>
                <a:cs typeface="Arial" panose="020B0604020202020204" pitchFamily="34" charset="0"/>
              </a:defRPr>
            </a:lvl2pPr>
            <a:lvl3pPr marL="0" indent="0" algn="l" defTabSz="719138" rtl="0" eaLnBrk="1" latinLnBrk="0" hangingPunct="1">
              <a:lnSpc>
                <a:spcPct val="120000"/>
              </a:lnSpc>
              <a:spcBef>
                <a:spcPts val="600"/>
              </a:spcBef>
              <a:spcAft>
                <a:spcPts val="600"/>
              </a:spcAft>
              <a:buClr>
                <a:srgbClr val="0070C0"/>
              </a:buClr>
              <a:buSzPct val="85000"/>
              <a:buFont typeface="Arial" panose="020B0604020202020204" pitchFamily="34" charset="0"/>
              <a:buNone/>
              <a:defRPr sz="1600" i="0" kern="1200">
                <a:solidFill>
                  <a:schemeClr val="tx2"/>
                </a:solidFill>
                <a:latin typeface="Arial" panose="020B0604020202020204" pitchFamily="34" charset="0"/>
                <a:ea typeface="+mn-ea"/>
                <a:cs typeface="Arial" panose="020B0604020202020204" pitchFamily="34" charset="0"/>
              </a:defRPr>
            </a:lvl3pPr>
            <a:lvl4pPr marL="0" indent="0" algn="l" defTabSz="719138" rtl="0" eaLnBrk="1" latinLnBrk="0" hangingPunct="1">
              <a:lnSpc>
                <a:spcPct val="90000"/>
              </a:lnSpc>
              <a:spcBef>
                <a:spcPts val="600"/>
              </a:spcBef>
              <a:spcAft>
                <a:spcPts val="1200"/>
              </a:spcAft>
              <a:buFont typeface="Arial" panose="020B0604020202020204" pitchFamily="34" charset="0"/>
              <a:buNone/>
              <a:defRPr sz="1800" b="1" kern="1200" cap="all" spc="30" baseline="0">
                <a:solidFill>
                  <a:schemeClr val="tx2"/>
                </a:solidFill>
                <a:latin typeface="Arial" panose="020B0604020202020204" pitchFamily="34" charset="0"/>
                <a:ea typeface="+mn-ea"/>
                <a:cs typeface="Arial" panose="020B0604020202020204" pitchFamily="34" charset="0"/>
              </a:defRPr>
            </a:lvl4pPr>
            <a:lvl5pPr marL="0" indent="0" algn="l" defTabSz="719138" rtl="0" eaLnBrk="1" latinLnBrk="0" hangingPunct="1">
              <a:lnSpc>
                <a:spcPct val="90000"/>
              </a:lnSpc>
              <a:spcBef>
                <a:spcPts val="600"/>
              </a:spcBef>
              <a:spcAft>
                <a:spcPts val="1200"/>
              </a:spcAft>
              <a:buClr>
                <a:schemeClr val="bg2"/>
              </a:buClr>
              <a:buFont typeface="+mj-lt"/>
              <a:buNone/>
              <a:defRPr sz="1800" b="1" i="0" kern="1200" baseline="0">
                <a:solidFill>
                  <a:schemeClr val="bg2"/>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sz="1600" b="1" i="0" kern="1200">
                <a:solidFill>
                  <a:schemeClr val="tx2"/>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sz="1600" i="0" kern="1200" baseline="0">
                <a:solidFill>
                  <a:schemeClr val="tx2"/>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492" indent="-317492" defTabSz="958827" fontAlgn="t">
              <a:spcBef>
                <a:spcPts val="0"/>
              </a:spcBef>
              <a:spcAft>
                <a:spcPts val="0"/>
              </a:spcAft>
              <a:buClr>
                <a:srgbClr val="002D41"/>
              </a:buClr>
            </a:pPr>
            <a:r>
              <a:rPr lang="nl-NL" sz="1467">
                <a:solidFill>
                  <a:srgbClr val="002D41"/>
                </a:solidFill>
                <a:latin typeface="Arial"/>
              </a:rPr>
              <a:t>Noodhulp</a:t>
            </a:r>
          </a:p>
          <a:p>
            <a:pPr marL="317492" indent="-317492" defTabSz="958827" fontAlgn="t">
              <a:spcBef>
                <a:spcPts val="0"/>
              </a:spcBef>
              <a:spcAft>
                <a:spcPts val="0"/>
              </a:spcAft>
              <a:buClr>
                <a:srgbClr val="002D41"/>
              </a:buClr>
            </a:pPr>
            <a:r>
              <a:rPr lang="nl-NL" sz="1467">
                <a:solidFill>
                  <a:srgbClr val="002D41"/>
                </a:solidFill>
                <a:latin typeface="Arial"/>
              </a:rPr>
              <a:t>Acute gezondheidszorg</a:t>
            </a:r>
          </a:p>
          <a:p>
            <a:pPr marL="317492" indent="-317492" defTabSz="958827" fontAlgn="t">
              <a:spcBef>
                <a:spcPts val="0"/>
              </a:spcBef>
              <a:spcAft>
                <a:spcPts val="0"/>
              </a:spcAft>
              <a:buClr>
                <a:srgbClr val="002D41"/>
              </a:buClr>
            </a:pPr>
            <a:r>
              <a:rPr lang="nl-NL" sz="1467">
                <a:solidFill>
                  <a:srgbClr val="002D41"/>
                </a:solidFill>
                <a:latin typeface="Arial"/>
              </a:rPr>
              <a:t>Justitie en gevangeniswezen</a:t>
            </a:r>
          </a:p>
          <a:p>
            <a:pPr marL="317492" indent="-317492" defTabSz="958827" fontAlgn="t">
              <a:spcBef>
                <a:spcPts val="0"/>
              </a:spcBef>
              <a:spcAft>
                <a:spcPts val="0"/>
              </a:spcAft>
              <a:buClr>
                <a:srgbClr val="002D41"/>
              </a:buClr>
            </a:pPr>
            <a:r>
              <a:rPr lang="nl-NL" sz="1467">
                <a:solidFill>
                  <a:srgbClr val="002D41"/>
                </a:solidFill>
                <a:latin typeface="Arial"/>
              </a:rPr>
              <a:t>Waterbeheer</a:t>
            </a:r>
          </a:p>
          <a:p>
            <a:pPr marL="317492" indent="-317492" defTabSz="958827" fontAlgn="t">
              <a:spcBef>
                <a:spcPts val="0"/>
              </a:spcBef>
              <a:spcAft>
                <a:spcPts val="0"/>
              </a:spcAft>
              <a:buClr>
                <a:srgbClr val="002D41"/>
              </a:buClr>
            </a:pPr>
            <a:r>
              <a:rPr lang="nl-NL" sz="1467">
                <a:solidFill>
                  <a:srgbClr val="002D41"/>
                </a:solidFill>
                <a:latin typeface="Arial"/>
              </a:rPr>
              <a:t>Politie en defensie</a:t>
            </a:r>
          </a:p>
          <a:p>
            <a:pPr marL="317492" indent="-317492" defTabSz="958827" fontAlgn="t">
              <a:spcBef>
                <a:spcPts val="0"/>
              </a:spcBef>
              <a:spcAft>
                <a:spcPts val="0"/>
              </a:spcAft>
              <a:buClr>
                <a:srgbClr val="002D41"/>
              </a:buClr>
            </a:pPr>
            <a:r>
              <a:rPr lang="nl-NL" sz="1467">
                <a:solidFill>
                  <a:srgbClr val="002D41"/>
                </a:solidFill>
                <a:latin typeface="Arial"/>
              </a:rPr>
              <a:t>Veiligheidsdiensten</a:t>
            </a:r>
          </a:p>
          <a:p>
            <a:pPr marL="317492" indent="-317492" defTabSz="958827" fontAlgn="t">
              <a:spcBef>
                <a:spcPts val="0"/>
              </a:spcBef>
              <a:spcAft>
                <a:spcPts val="0"/>
              </a:spcAft>
              <a:buClr>
                <a:srgbClr val="002D41"/>
              </a:buClr>
            </a:pPr>
            <a:r>
              <a:rPr lang="nl-NL" sz="1467">
                <a:solidFill>
                  <a:srgbClr val="002D41"/>
                </a:solidFill>
                <a:latin typeface="Arial"/>
              </a:rPr>
              <a:t>Drinkwater</a:t>
            </a:r>
          </a:p>
        </p:txBody>
      </p:sp>
      <p:sp>
        <p:nvSpPr>
          <p:cNvPr id="10" name="Tijdelijke aanduiding voor verticale tekst 1">
            <a:extLst>
              <a:ext uri="{FF2B5EF4-FFF2-40B4-BE49-F238E27FC236}">
                <a16:creationId xmlns:a16="http://schemas.microsoft.com/office/drawing/2014/main" id="{D7FAEA14-B763-90D0-B8AB-DD482B2586B6}"/>
              </a:ext>
            </a:extLst>
          </p:cNvPr>
          <p:cNvSpPr txBox="1">
            <a:spLocks/>
          </p:cNvSpPr>
          <p:nvPr/>
        </p:nvSpPr>
        <p:spPr>
          <a:xfrm>
            <a:off x="5888724" y="3883850"/>
            <a:ext cx="3986797" cy="930444"/>
          </a:xfrm>
          <a:prstGeom prst="rect">
            <a:avLst/>
          </a:prstGeom>
        </p:spPr>
        <p:txBody>
          <a:bodyPr vert="horz" lIns="0" tIns="0" rIns="0" bIns="0" rtlCol="0">
            <a:noAutofit/>
          </a:bodyPr>
          <a:lstStyle>
            <a:lvl1pPr marL="238125" indent="-238125" algn="l" defTabSz="719138" rtl="0" eaLnBrk="1" latinLnBrk="0" hangingPunct="1">
              <a:lnSpc>
                <a:spcPct val="90000"/>
              </a:lnSpc>
              <a:spcBef>
                <a:spcPts val="600"/>
              </a:spcBef>
              <a:spcAft>
                <a:spcPts val="600"/>
              </a:spcAft>
              <a:buClr>
                <a:schemeClr val="tx2"/>
              </a:buClr>
              <a:buSzPct val="90000"/>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500063" indent="-261938" algn="l" defTabSz="719138" rtl="0" eaLnBrk="1" latinLnBrk="0" hangingPunct="1">
              <a:lnSpc>
                <a:spcPct val="90000"/>
              </a:lnSpc>
              <a:spcBef>
                <a:spcPts val="600"/>
              </a:spcBef>
              <a:spcAft>
                <a:spcPts val="600"/>
              </a:spcAft>
              <a:buClr>
                <a:schemeClr val="tx2"/>
              </a:buClr>
              <a:buSzPct val="100000"/>
              <a:buFont typeface="Arial" panose="020B0604020202020204" pitchFamily="34" charset="0"/>
              <a:buChar char="•"/>
              <a:defRPr sz="1600" i="0" kern="1200">
                <a:solidFill>
                  <a:schemeClr val="tx2"/>
                </a:solidFill>
                <a:latin typeface="Arial" panose="020B0604020202020204" pitchFamily="34" charset="0"/>
                <a:ea typeface="+mn-ea"/>
                <a:cs typeface="Arial" panose="020B0604020202020204" pitchFamily="34" charset="0"/>
              </a:defRPr>
            </a:lvl2pPr>
            <a:lvl3pPr marL="0" indent="0" algn="l" defTabSz="719138" rtl="0" eaLnBrk="1" latinLnBrk="0" hangingPunct="1">
              <a:lnSpc>
                <a:spcPct val="120000"/>
              </a:lnSpc>
              <a:spcBef>
                <a:spcPts val="600"/>
              </a:spcBef>
              <a:spcAft>
                <a:spcPts val="600"/>
              </a:spcAft>
              <a:buClr>
                <a:srgbClr val="0070C0"/>
              </a:buClr>
              <a:buSzPct val="85000"/>
              <a:buFont typeface="Arial" panose="020B0604020202020204" pitchFamily="34" charset="0"/>
              <a:buNone/>
              <a:defRPr sz="1600" i="0" kern="1200">
                <a:solidFill>
                  <a:schemeClr val="tx2"/>
                </a:solidFill>
                <a:latin typeface="Arial" panose="020B0604020202020204" pitchFamily="34" charset="0"/>
                <a:ea typeface="+mn-ea"/>
                <a:cs typeface="Arial" panose="020B0604020202020204" pitchFamily="34" charset="0"/>
              </a:defRPr>
            </a:lvl3pPr>
            <a:lvl4pPr marL="0" indent="0" algn="l" defTabSz="719138" rtl="0" eaLnBrk="1" latinLnBrk="0" hangingPunct="1">
              <a:lnSpc>
                <a:spcPct val="90000"/>
              </a:lnSpc>
              <a:spcBef>
                <a:spcPts val="600"/>
              </a:spcBef>
              <a:spcAft>
                <a:spcPts val="1200"/>
              </a:spcAft>
              <a:buFont typeface="Arial" panose="020B0604020202020204" pitchFamily="34" charset="0"/>
              <a:buNone/>
              <a:defRPr sz="1800" b="1" kern="1200" cap="all" spc="30" baseline="0">
                <a:solidFill>
                  <a:schemeClr val="tx2"/>
                </a:solidFill>
                <a:latin typeface="Arial" panose="020B0604020202020204" pitchFamily="34" charset="0"/>
                <a:ea typeface="+mn-ea"/>
                <a:cs typeface="Arial" panose="020B0604020202020204" pitchFamily="34" charset="0"/>
              </a:defRPr>
            </a:lvl4pPr>
            <a:lvl5pPr marL="0" indent="0" algn="l" defTabSz="719138" rtl="0" eaLnBrk="1" latinLnBrk="0" hangingPunct="1">
              <a:lnSpc>
                <a:spcPct val="90000"/>
              </a:lnSpc>
              <a:spcBef>
                <a:spcPts val="600"/>
              </a:spcBef>
              <a:spcAft>
                <a:spcPts val="1200"/>
              </a:spcAft>
              <a:buClr>
                <a:schemeClr val="bg2"/>
              </a:buClr>
              <a:buFont typeface="+mj-lt"/>
              <a:buNone/>
              <a:defRPr sz="1800" b="1" i="0" kern="1200" baseline="0">
                <a:solidFill>
                  <a:schemeClr val="bg2"/>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sz="1600" b="1" i="0" kern="1200">
                <a:solidFill>
                  <a:schemeClr val="tx2"/>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sz="1600" i="0" kern="1200" baseline="0">
                <a:solidFill>
                  <a:schemeClr val="tx2"/>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492" indent="-317492" defTabSz="958827" fontAlgn="t">
              <a:spcBef>
                <a:spcPts val="0"/>
              </a:spcBef>
              <a:spcAft>
                <a:spcPts val="0"/>
              </a:spcAft>
              <a:buClr>
                <a:srgbClr val="002D41"/>
              </a:buClr>
            </a:pPr>
            <a:r>
              <a:rPr lang="nl-NL" sz="1467">
                <a:solidFill>
                  <a:srgbClr val="002D41"/>
                </a:solidFill>
                <a:latin typeface="Arial"/>
              </a:rPr>
              <a:t>Zeer sensitieve technologie</a:t>
            </a:r>
          </a:p>
          <a:p>
            <a:pPr marL="317492" indent="-317492" defTabSz="958827" fontAlgn="t">
              <a:spcBef>
                <a:spcPts val="0"/>
              </a:spcBef>
              <a:spcAft>
                <a:spcPts val="0"/>
              </a:spcAft>
              <a:buClr>
                <a:srgbClr val="002D41"/>
              </a:buClr>
            </a:pPr>
            <a:r>
              <a:rPr lang="nl-NL" sz="1467">
                <a:solidFill>
                  <a:srgbClr val="002D41"/>
                </a:solidFill>
                <a:latin typeface="Arial"/>
              </a:rPr>
              <a:t>Douane</a:t>
            </a:r>
          </a:p>
          <a:p>
            <a:pPr marL="317492" indent="-317492" defTabSz="958827" fontAlgn="t">
              <a:spcBef>
                <a:spcPts val="0"/>
              </a:spcBef>
              <a:spcAft>
                <a:spcPts val="0"/>
              </a:spcAft>
              <a:buClr>
                <a:srgbClr val="002D41"/>
              </a:buClr>
            </a:pPr>
            <a:r>
              <a:rPr lang="nl-NL" sz="1467">
                <a:solidFill>
                  <a:srgbClr val="002D41"/>
                </a:solidFill>
                <a:latin typeface="Arial"/>
              </a:rPr>
              <a:t>Telecom (nationale veiligheid)</a:t>
            </a:r>
          </a:p>
          <a:p>
            <a:pPr marL="317492" indent="-317492" defTabSz="958827" fontAlgn="t">
              <a:spcBef>
                <a:spcPts val="0"/>
              </a:spcBef>
              <a:spcAft>
                <a:spcPts val="0"/>
              </a:spcAft>
              <a:buClr>
                <a:srgbClr val="002D41"/>
              </a:buClr>
            </a:pPr>
            <a:r>
              <a:rPr lang="nl-NL" sz="1467">
                <a:solidFill>
                  <a:srgbClr val="002D41"/>
                </a:solidFill>
                <a:latin typeface="Arial"/>
              </a:rPr>
              <a:t>Afvalinzameling (huishoudelijk afval)</a:t>
            </a:r>
          </a:p>
          <a:p>
            <a:pPr marL="317492" indent="-317492" defTabSz="958827" fontAlgn="t">
              <a:spcBef>
                <a:spcPts val="0"/>
              </a:spcBef>
              <a:spcAft>
                <a:spcPts val="0"/>
              </a:spcAft>
              <a:buClr>
                <a:srgbClr val="002D41"/>
              </a:buClr>
            </a:pPr>
            <a:r>
              <a:rPr lang="nl-NL" sz="1467">
                <a:solidFill>
                  <a:srgbClr val="002D41"/>
                </a:solidFill>
                <a:latin typeface="Arial"/>
              </a:rPr>
              <a:t>Elektriciteitsnetten</a:t>
            </a:r>
          </a:p>
          <a:p>
            <a:pPr marL="317492" indent="-317492" defTabSz="958827" fontAlgn="t">
              <a:spcBef>
                <a:spcPts val="0"/>
              </a:spcBef>
              <a:spcAft>
                <a:spcPts val="0"/>
              </a:spcAft>
              <a:buClr>
                <a:srgbClr val="002D41"/>
              </a:buClr>
            </a:pPr>
            <a:r>
              <a:rPr lang="nl-NL" sz="1467">
                <a:solidFill>
                  <a:srgbClr val="002D41"/>
                </a:solidFill>
                <a:latin typeface="Arial"/>
              </a:rPr>
              <a:t>Verkeersveiligheid (weg, water, spoor, lucht)</a:t>
            </a:r>
          </a:p>
        </p:txBody>
      </p:sp>
      <p:cxnSp>
        <p:nvCxnSpPr>
          <p:cNvPr id="11" name="Rechte verbindingslijn 10">
            <a:extLst>
              <a:ext uri="{FF2B5EF4-FFF2-40B4-BE49-F238E27FC236}">
                <a16:creationId xmlns:a16="http://schemas.microsoft.com/office/drawing/2014/main" id="{640F26A2-7D58-086F-672D-5373F7A600D2}"/>
              </a:ext>
            </a:extLst>
          </p:cNvPr>
          <p:cNvCxnSpPr>
            <a:cxnSpLocks/>
          </p:cNvCxnSpPr>
          <p:nvPr/>
        </p:nvCxnSpPr>
        <p:spPr>
          <a:xfrm>
            <a:off x="5888723" y="3769045"/>
            <a:ext cx="3903579" cy="5348"/>
          </a:xfrm>
          <a:prstGeom prst="line">
            <a:avLst/>
          </a:prstGeom>
          <a:ln>
            <a:solidFill>
              <a:schemeClr val="accent4"/>
            </a:solidFill>
          </a:ln>
        </p:spPr>
        <p:style>
          <a:lnRef idx="3">
            <a:schemeClr val="accent1"/>
          </a:lnRef>
          <a:fillRef idx="0">
            <a:schemeClr val="accent1"/>
          </a:fillRef>
          <a:effectRef idx="2">
            <a:schemeClr val="accent1"/>
          </a:effectRef>
          <a:fontRef idx="minor">
            <a:schemeClr val="tx1"/>
          </a:fontRef>
        </p:style>
      </p:cxnSp>
      <p:cxnSp>
        <p:nvCxnSpPr>
          <p:cNvPr id="12" name="Rechte verbindingslijn 11">
            <a:extLst>
              <a:ext uri="{FF2B5EF4-FFF2-40B4-BE49-F238E27FC236}">
                <a16:creationId xmlns:a16="http://schemas.microsoft.com/office/drawing/2014/main" id="{EF864E80-94A9-EFF5-83E1-CBC08AE14EFC}"/>
              </a:ext>
            </a:extLst>
          </p:cNvPr>
          <p:cNvCxnSpPr>
            <a:cxnSpLocks/>
          </p:cNvCxnSpPr>
          <p:nvPr/>
        </p:nvCxnSpPr>
        <p:spPr>
          <a:xfrm>
            <a:off x="792001" y="3774392"/>
            <a:ext cx="3625487" cy="0"/>
          </a:xfrm>
          <a:prstGeom prst="line">
            <a:avLst/>
          </a:prstGeom>
          <a:ln>
            <a:solidFill>
              <a:schemeClr val="accent4"/>
            </a:solidFill>
          </a:ln>
        </p:spPr>
        <p:style>
          <a:lnRef idx="3">
            <a:schemeClr val="accent1"/>
          </a:lnRef>
          <a:fillRef idx="0">
            <a:schemeClr val="accent1"/>
          </a:fillRef>
          <a:effectRef idx="2">
            <a:schemeClr val="accent1"/>
          </a:effectRef>
          <a:fontRef idx="minor">
            <a:schemeClr val="tx1"/>
          </a:fontRef>
        </p:style>
      </p:cxnSp>
      <p:sp>
        <p:nvSpPr>
          <p:cNvPr id="4" name="Plusteken 3">
            <a:extLst>
              <a:ext uri="{FF2B5EF4-FFF2-40B4-BE49-F238E27FC236}">
                <a16:creationId xmlns:a16="http://schemas.microsoft.com/office/drawing/2014/main" id="{8F499D99-1729-1202-FBF3-1F6806768163}"/>
              </a:ext>
            </a:extLst>
          </p:cNvPr>
          <p:cNvSpPr/>
          <p:nvPr/>
        </p:nvSpPr>
        <p:spPr>
          <a:xfrm>
            <a:off x="4492705" y="3126033"/>
            <a:ext cx="1320801" cy="1291369"/>
          </a:xfrm>
          <a:prstGeom prst="mathPlus">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377"/>
            <a:endParaRPr lang="nl-NL">
              <a:solidFill>
                <a:srgbClr val="FFFFFF"/>
              </a:solidFill>
              <a:latin typeface="Arial"/>
            </a:endParaRPr>
          </a:p>
        </p:txBody>
      </p:sp>
    </p:spTree>
    <p:extLst>
      <p:ext uri="{BB962C8B-B14F-4D97-AF65-F5344CB8AC3E}">
        <p14:creationId xmlns:p14="http://schemas.microsoft.com/office/powerpoint/2010/main" val="1751745477"/>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oorbladen">
  <a:themeElements>
    <a:clrScheme name="WoonCompagnie">
      <a:dk1>
        <a:srgbClr val="252525"/>
      </a:dk1>
      <a:lt1>
        <a:srgbClr val="FFFFFF"/>
      </a:lt1>
      <a:dk2>
        <a:srgbClr val="791042"/>
      </a:dk2>
      <a:lt2>
        <a:srgbClr val="FFFFFF"/>
      </a:lt2>
      <a:accent1>
        <a:srgbClr val="E97219"/>
      </a:accent1>
      <a:accent2>
        <a:srgbClr val="E4314C"/>
      </a:accent2>
      <a:accent3>
        <a:srgbClr val="F8C32B"/>
      </a:accent3>
      <a:accent4>
        <a:srgbClr val="DCA500"/>
      </a:accent4>
      <a:accent5>
        <a:srgbClr val="009FBB"/>
      </a:accent5>
      <a:accent6>
        <a:srgbClr val="97BF1D"/>
      </a:accent6>
      <a:hlink>
        <a:srgbClr val="009FBB"/>
      </a:hlink>
      <a:folHlink>
        <a:srgbClr val="791042"/>
      </a:folHlink>
    </a:clrScheme>
    <a:fontScheme name="WoonCompagni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Voorbladen">
  <a:themeElements>
    <a:clrScheme name="WoonCompagnie">
      <a:dk1>
        <a:srgbClr val="252525"/>
      </a:dk1>
      <a:lt1>
        <a:srgbClr val="FFFFFF"/>
      </a:lt1>
      <a:dk2>
        <a:srgbClr val="791042"/>
      </a:dk2>
      <a:lt2>
        <a:srgbClr val="FFFFFF"/>
      </a:lt2>
      <a:accent1>
        <a:srgbClr val="E97219"/>
      </a:accent1>
      <a:accent2>
        <a:srgbClr val="E4314C"/>
      </a:accent2>
      <a:accent3>
        <a:srgbClr val="F8C32B"/>
      </a:accent3>
      <a:accent4>
        <a:srgbClr val="DCA500"/>
      </a:accent4>
      <a:accent5>
        <a:srgbClr val="009FBB"/>
      </a:accent5>
      <a:accent6>
        <a:srgbClr val="97BF1D"/>
      </a:accent6>
      <a:hlink>
        <a:srgbClr val="009FBB"/>
      </a:hlink>
      <a:folHlink>
        <a:srgbClr val="791042"/>
      </a:folHlink>
    </a:clrScheme>
    <a:fontScheme name="WoonCompagni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hema">
  <a:themeElements>
    <a:clrScheme name="Netbeheer_Nederland_Kleuren">
      <a:dk1>
        <a:srgbClr val="000000"/>
      </a:dk1>
      <a:lt1>
        <a:srgbClr val="FFFFFF"/>
      </a:lt1>
      <a:dk2>
        <a:srgbClr val="002D41"/>
      </a:dk2>
      <a:lt2>
        <a:srgbClr val="939598"/>
      </a:lt2>
      <a:accent1>
        <a:srgbClr val="002D41"/>
      </a:accent1>
      <a:accent2>
        <a:srgbClr val="005F87"/>
      </a:accent2>
      <a:accent3>
        <a:srgbClr val="649BB9"/>
      </a:accent3>
      <a:accent4>
        <a:srgbClr val="00AA78"/>
      </a:accent4>
      <a:accent5>
        <a:srgbClr val="C8D75A"/>
      </a:accent5>
      <a:accent6>
        <a:srgbClr val="C8B49B"/>
      </a:accent6>
      <a:hlink>
        <a:srgbClr val="649BB9"/>
      </a:hlink>
      <a:folHlink>
        <a:srgbClr val="005F8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tbeheer_Nederland_16-9_presentatie_v0" id="{E34BC21D-CC0D-4743-BCA8-F01FE8F7D262}" vid="{D2F1A226-4355-894F-B151-032878C6FB24}"/>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4561AA71D586C49B039CDEF3898B85D" ma:contentTypeVersion="18" ma:contentTypeDescription="Een nieuw document maken." ma:contentTypeScope="" ma:versionID="30c9fb2bce9aa9a94a7f1808ad069668">
  <xsd:schema xmlns:xsd="http://www.w3.org/2001/XMLSchema" xmlns:xs="http://www.w3.org/2001/XMLSchema" xmlns:p="http://schemas.microsoft.com/office/2006/metadata/properties" xmlns:ns1="http://schemas.microsoft.com/sharepoint/v3" xmlns:ns2="5717d259-d152-48e5-84f8-f49ff581c316" xmlns:ns3="a6770111-441d-4354-9c48-d519f8d1e533" xmlns:ns4="6a606505-1316-4c61-81f7-0832f5f8aecf" targetNamespace="http://schemas.microsoft.com/office/2006/metadata/properties" ma:root="true" ma:fieldsID="fe7e74d087cd6a7ec405ddf980f93c9a" ns1:_="" ns2:_="" ns3:_="" ns4:_="">
    <xsd:import namespace="http://schemas.microsoft.com/sharepoint/v3"/>
    <xsd:import namespace="5717d259-d152-48e5-84f8-f49ff581c316"/>
    <xsd:import namespace="a6770111-441d-4354-9c48-d519f8d1e533"/>
    <xsd:import namespace="6a606505-1316-4c61-81f7-0832f5f8aecf"/>
    <xsd:element name="properties">
      <xsd:complexType>
        <xsd:sequence>
          <xsd:element name="documentManagement">
            <xsd:complexType>
              <xsd:all>
                <xsd:element ref="ns2:Documentomschrijving" minOccurs="0"/>
                <xsd:element ref="ns2:Soort_x0020_Correspondentie" minOccurs="0"/>
                <xsd:element ref="ns2:Datum_x0020_Document" minOccurs="0"/>
                <xsd:element ref="ns2:Datum_x0020_Ontvangst" minOccurs="0"/>
                <xsd:element ref="ns2:Datum_x0020_Verzonden" minOccurs="0"/>
                <xsd:element ref="ns2:Document_x0020_Klantnaam" minOccurs="0"/>
                <xsd:element ref="ns2:Klant_x0020_Adres" minOccurs="0"/>
                <xsd:element ref="ns2:Klant_x0020_Postcode" minOccurs="0"/>
                <xsd:element ref="ns2:Klant_x0020_Plaats" minOccurs="0"/>
                <xsd:element ref="ns2:Extern_x0020_kenmerk" minOccurs="0"/>
                <xsd:element ref="ns2:TaxCatchAll" minOccurs="0"/>
                <xsd:element ref="ns2:TaxCatchAllLabel" minOccurs="0"/>
                <xsd:element ref="ns3:lcf76f155ced4ddcb4097134ff3c332f" minOccurs="0"/>
                <xsd:element ref="ns3:MediaServiceOCR" minOccurs="0"/>
                <xsd:element ref="ns3:MediaServiceGenerationTime" minOccurs="0"/>
                <xsd:element ref="ns3:MediaServiceEventHashCode" minOccurs="0"/>
                <xsd:element ref="ns4:SharedWithUsers" minOccurs="0"/>
                <xsd:element ref="ns4:SharedWithDetails" minOccurs="0"/>
                <xsd:element ref="ns3:MediaServiceDateTaken" minOccurs="0"/>
                <xsd:element ref="ns3:MediaServiceObjectDetectorVersions" minOccurs="0"/>
                <xsd:element ref="ns3:MediaLengthInSeconds" minOccurs="0"/>
                <xsd:element ref="ns3:MediaServiceSearchProperties" minOccurs="0"/>
                <xsd:element ref="ns1:_ip_UnifiedCompliancePolicyProperties" minOccurs="0"/>
                <xsd:element ref="ns1:_ip_UnifiedCompliancePolicyUIAction" minOccurs="0"/>
                <xsd:element ref="ns3:MediaServiceFastMetadata" minOccurs="0"/>
                <xsd:element ref="ns3:MediaServiceMetadata"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1" nillable="true" ma:displayName="Eigenschappen van het geïntegreerd beleid voor naleving" ma:hidden="true" ma:internalName="_ip_UnifiedCompliancePolicyProperties">
      <xsd:simpleType>
        <xsd:restriction base="dms:Note"/>
      </xsd:simpleType>
    </xsd:element>
    <xsd:element name="_ip_UnifiedCompliancePolicyUIAction" ma:index="32"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17d259-d152-48e5-84f8-f49ff581c316" elementFormDefault="qualified">
    <xsd:import namespace="http://schemas.microsoft.com/office/2006/documentManagement/types"/>
    <xsd:import namespace="http://schemas.microsoft.com/office/infopath/2007/PartnerControls"/>
    <xsd:element name="Documentomschrijving" ma:index="1" nillable="true" ma:displayName="1 Document Omschrijving" ma:internalName="Documentomschrijving">
      <xsd:simpleType>
        <xsd:restriction base="dms:Note">
          <xsd:maxLength value="255"/>
        </xsd:restriction>
      </xsd:simpleType>
    </xsd:element>
    <xsd:element name="Soort_x0020_Correspondentie" ma:index="2" nillable="true" ma:displayName="2 Document Soort Correspondentie" ma:format="Dropdown" ma:internalName="Soort_x0020_Correspondentie">
      <xsd:simpleType>
        <xsd:restriction base="dms:Choice">
          <xsd:enumeration value="Inkomend"/>
          <xsd:enumeration value="Uitgaand"/>
          <xsd:enumeration value="Intern"/>
        </xsd:restriction>
      </xsd:simpleType>
    </xsd:element>
    <xsd:element name="Datum_x0020_Document" ma:index="3" nillable="true" ma:displayName="3 Document Datum" ma:format="DateOnly" ma:internalName="Datum_x0020_Document">
      <xsd:simpleType>
        <xsd:restriction base="dms:DateTime"/>
      </xsd:simpleType>
    </xsd:element>
    <xsd:element name="Datum_x0020_Ontvangst" ma:index="4" nillable="true" ma:displayName="4 Document Datum Ontvangst" ma:format="DateOnly" ma:internalName="Datum_x0020_Ontvangst">
      <xsd:simpleType>
        <xsd:restriction base="dms:DateTime"/>
      </xsd:simpleType>
    </xsd:element>
    <xsd:element name="Datum_x0020_Verzonden" ma:index="5" nillable="true" ma:displayName="5 Document Datum Verzonden" ma:format="DateOnly" ma:internalName="Datum_x0020_Verzonden">
      <xsd:simpleType>
        <xsd:restriction base="dms:DateTime"/>
      </xsd:simpleType>
    </xsd:element>
    <xsd:element name="Document_x0020_Klantnaam" ma:index="6" nillable="true" ma:displayName="6 Document Klantnaam" ma:internalName="Document_x0020_Klantnaam">
      <xsd:simpleType>
        <xsd:restriction base="dms:Text">
          <xsd:maxLength value="255"/>
        </xsd:restriction>
      </xsd:simpleType>
    </xsd:element>
    <xsd:element name="Klant_x0020_Adres" ma:index="7" nillable="true" ma:displayName="7 Document Klant Adres" ma:internalName="Klant_x0020_Adres">
      <xsd:simpleType>
        <xsd:restriction base="dms:Text">
          <xsd:maxLength value="255"/>
        </xsd:restriction>
      </xsd:simpleType>
    </xsd:element>
    <xsd:element name="Klant_x0020_Postcode" ma:index="8" nillable="true" ma:displayName="8 Document Klant Postcode" ma:internalName="Klant_x0020_Postcode">
      <xsd:simpleType>
        <xsd:restriction base="dms:Text">
          <xsd:maxLength value="255"/>
        </xsd:restriction>
      </xsd:simpleType>
    </xsd:element>
    <xsd:element name="Klant_x0020_Plaats" ma:index="9" nillable="true" ma:displayName="9 Document Klant Plaats" ma:internalName="Klant_x0020_Plaats">
      <xsd:simpleType>
        <xsd:restriction base="dms:Text">
          <xsd:maxLength value="255"/>
        </xsd:restriction>
      </xsd:simpleType>
    </xsd:element>
    <xsd:element name="Extern_x0020_kenmerk" ma:index="11" nillable="true" ma:displayName="Extern kenmerk" ma:internalName="Extern_x0020_kenmerk">
      <xsd:simpleType>
        <xsd:restriction base="dms:Text">
          <xsd:maxLength value="255"/>
        </xsd:restriction>
      </xsd:simpleType>
    </xsd:element>
    <xsd:element name="TaxCatchAll" ma:index="13" nillable="true" ma:displayName="Taxonomy Catch All Column" ma:hidden="true" ma:list="{4bc4308a-7c0e-469d-97a2-d3c0ec19458f}" ma:internalName="TaxCatchAll" ma:showField="CatchAllData" ma:web="6a606505-1316-4c61-81f7-0832f5f8aecf">
      <xsd:complexType>
        <xsd:complexContent>
          <xsd:extension base="dms:MultiChoiceLookup">
            <xsd:sequence>
              <xsd:element name="Value" type="dms:Lookup" maxOccurs="unbounded" minOccurs="0" nillable="true"/>
            </xsd:sequence>
          </xsd:extension>
        </xsd:complexContent>
      </xsd:complexType>
    </xsd:element>
    <xsd:element name="TaxCatchAllLabel" ma:index="14" nillable="true" ma:displayName="Taxonomy Catch All Column1" ma:hidden="true" ma:list="{4bc4308a-7c0e-469d-97a2-d3c0ec19458f}" ma:internalName="TaxCatchAllLabel" ma:readOnly="true" ma:showField="CatchAllDataLabel" ma:web="6a606505-1316-4c61-81f7-0832f5f8aec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6770111-441d-4354-9c48-d519f8d1e533" elementFormDefault="qualified">
    <xsd:import namespace="http://schemas.microsoft.com/office/2006/documentManagement/types"/>
    <xsd:import namespace="http://schemas.microsoft.com/office/infopath/2007/PartnerControls"/>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be2bb301-337e-4fd9-b97f-f1941be93156"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DateTaken" ma:index="27" nillable="true" ma:displayName="MediaServiceDateTaken" ma:hidden="true" ma:indexed="true" ma:internalName="MediaServiceDateTaken" ma:readOnly="true">
      <xsd:simpleType>
        <xsd:restriction base="dms:Text"/>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LengthInSeconds" ma:index="29" nillable="true" ma:displayName="MediaLengthInSeconds" ma:hidden="true" ma:internalName="MediaLengthInSeconds" ma:readOnly="true">
      <xsd:simpleType>
        <xsd:restriction base="dms:Unknown"/>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FastMetadata" ma:index="33" nillable="true" ma:displayName="MediaServiceFastMetadata" ma:hidden="true" ma:internalName="MediaServiceFastMetadata" ma:readOnly="true">
      <xsd:simpleType>
        <xsd:restriction base="dms:Note"/>
      </xsd:simpleType>
    </xsd:element>
    <xsd:element name="MediaServiceMetadata" ma:index="34" nillable="true" ma:displayName="MediaServiceMetadata" ma:hidden="true" ma:internalName="MediaServiceMetadata" ma:readOnly="true">
      <xsd:simpleType>
        <xsd:restriction base="dms:Note"/>
      </xsd:simpleType>
    </xsd:element>
    <xsd:element name="MediaServiceBillingMetadata" ma:index="3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606505-1316-4c61-81f7-0832f5f8aecf" elementFormDefault="qualified">
    <xsd:import namespace="http://schemas.microsoft.com/office/2006/documentManagement/types"/>
    <xsd:import namespace="http://schemas.microsoft.com/office/infopath/2007/PartnerControls"/>
    <xsd:element name="SharedWithUsers" ma:index="2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Inhoudstype"/>
        <xsd:element ref="dc:title" minOccurs="0" maxOccurs="1" ma:index="10"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6770111-441d-4354-9c48-d519f8d1e533">
      <Terms xmlns="http://schemas.microsoft.com/office/infopath/2007/PartnerControls"/>
    </lcf76f155ced4ddcb4097134ff3c332f>
    <TaxCatchAll xmlns="5717d259-d152-48e5-84f8-f49ff581c316" xsi:nil="true"/>
    <Soort_x0020_Correspondentie xmlns="5717d259-d152-48e5-84f8-f49ff581c316" xsi:nil="true"/>
    <_ip_UnifiedCompliancePolicyUIAction xmlns="http://schemas.microsoft.com/sharepoint/v3" xsi:nil="true"/>
    <Datum_x0020_Ontvangst xmlns="5717d259-d152-48e5-84f8-f49ff581c316" xsi:nil="true"/>
    <Datum_x0020_Document xmlns="5717d259-d152-48e5-84f8-f49ff581c316" xsi:nil="true"/>
    <Klant_x0020_Adres xmlns="5717d259-d152-48e5-84f8-f49ff581c316" xsi:nil="true"/>
    <Document_x0020_Klantnaam xmlns="5717d259-d152-48e5-84f8-f49ff581c316" xsi:nil="true"/>
    <Klant_x0020_Plaats xmlns="5717d259-d152-48e5-84f8-f49ff581c316" xsi:nil="true"/>
    <Extern_x0020_kenmerk xmlns="5717d259-d152-48e5-84f8-f49ff581c316" xsi:nil="true"/>
    <Klant_x0020_Postcode xmlns="5717d259-d152-48e5-84f8-f49ff581c316" xsi:nil="true"/>
    <_ip_UnifiedCompliancePolicyProperties xmlns="http://schemas.microsoft.com/sharepoint/v3" xsi:nil="true"/>
    <Documentomschrijving xmlns="5717d259-d152-48e5-84f8-f49ff581c316" xsi:nil="true"/>
    <Datum_x0020_Verzonden xmlns="5717d259-d152-48e5-84f8-f49ff581c316" xsi:nil="true"/>
  </documentManagement>
</p:properties>
</file>

<file path=customXml/item4.xml><?xml version="1.0" encoding="utf-8"?>
<?mso-contentType ?>
<SharedContentType xmlns="Microsoft.SharePoint.Taxonomy.ContentTypeSync" SourceId="be2bb301-337e-4fd9-b97f-f1941be93156" ContentTypeId="0x0101" PreviousValue="false"/>
</file>

<file path=customXml/item5.xml><?xml version="1.0" encoding="utf-8"?>
<juid xmlns="http://www.joulesunlimited.com/juid"/>
</file>

<file path=customXml/itemProps1.xml><?xml version="1.0" encoding="utf-8"?>
<ds:datastoreItem xmlns:ds="http://schemas.openxmlformats.org/officeDocument/2006/customXml" ds:itemID="{A32C6158-CE06-43EC-845B-53C1190C4651}">
  <ds:schemaRefs>
    <ds:schemaRef ds:uri="http://schemas.microsoft.com/sharepoint/v3/contenttype/forms"/>
  </ds:schemaRefs>
</ds:datastoreItem>
</file>

<file path=customXml/itemProps2.xml><?xml version="1.0" encoding="utf-8"?>
<ds:datastoreItem xmlns:ds="http://schemas.openxmlformats.org/officeDocument/2006/customXml" ds:itemID="{9499C069-805C-457F-BBDB-5D7ACA5CF201}">
  <ds:schemaRefs>
    <ds:schemaRef ds:uri="5717d259-d152-48e5-84f8-f49ff581c316"/>
    <ds:schemaRef ds:uri="6a606505-1316-4c61-81f7-0832f5f8aecf"/>
    <ds:schemaRef ds:uri="a6770111-441d-4354-9c48-d519f8d1e5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925C3C6-DD53-4F32-8B8E-1DC6605BC8CE}">
  <ds:schemaRefs>
    <ds:schemaRef ds:uri="5717d259-d152-48e5-84f8-f49ff581c316"/>
    <ds:schemaRef ds:uri="6a606505-1316-4c61-81f7-0832f5f8aecf"/>
    <ds:schemaRef ds:uri="a6770111-441d-4354-9c48-d519f8d1e53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5CC8EDAD-248F-459B-83BB-72D648094E75}">
  <ds:schemaRefs>
    <ds:schemaRef ds:uri="Microsoft.SharePoint.Taxonomy.ContentTypeSync"/>
  </ds:schemaRefs>
</ds:datastoreItem>
</file>

<file path=customXml/itemProps5.xml><?xml version="1.0" encoding="utf-8"?>
<ds:datastoreItem xmlns:ds="http://schemas.openxmlformats.org/officeDocument/2006/customXml" ds:itemID="{3BFE93FA-8697-4DEE-8A14-EAE66A7E70E1}">
  <ds:schemaRefs>
    <ds:schemaRef ds:uri="http://www.joulesunlimited.com/juid"/>
  </ds:schemaRefs>
</ds:datastoreItem>
</file>

<file path=docMetadata/LabelInfo.xml><?xml version="1.0" encoding="utf-8"?>
<clbl:labelList xmlns:clbl="http://schemas.microsoft.com/office/2020/mipLabelMetadata">
  <clbl:label id="{5b4b5705-b4ff-46b5-8261-fc5f5f46f4b9}" enabled="1" method="Standard" siteId="{49f943ef-3ce2-42d2-b529-ea37741a617b}" removed="0"/>
  <clbl:label id="{acd9b9a6-8a32-4adc-a2f5-93e438f21306}" enabled="1" method="Standard" siteId="{7e50fb70-43f6-46ef-b368-2219ae63650c}"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34</Slides>
  <Notes>15</Notes>
  <HiddenSlides>0</HiddenSlides>
  <ScaleCrop>false</ScaleCrop>
  <HeadingPairs>
    <vt:vector size="4" baseType="variant">
      <vt:variant>
        <vt:lpstr>Theme</vt:lpstr>
      </vt:variant>
      <vt:variant>
        <vt:i4>4</vt:i4>
      </vt:variant>
      <vt:variant>
        <vt:lpstr>Slide Titles</vt:lpstr>
      </vt:variant>
      <vt:variant>
        <vt:i4>34</vt:i4>
      </vt:variant>
    </vt:vector>
  </HeadingPairs>
  <TitlesOfParts>
    <vt:vector size="38" baseType="lpstr">
      <vt:lpstr>Kantoorthema</vt:lpstr>
      <vt:lpstr>Voorbladen</vt:lpstr>
      <vt:lpstr>1_Voorbladen</vt:lpstr>
      <vt:lpstr>Office-thema</vt:lpstr>
      <vt:lpstr>PowerPoint Presentation</vt:lpstr>
      <vt:lpstr>PowerPoint Presentation</vt:lpstr>
      <vt:lpstr>PowerPoint Presentation</vt:lpstr>
      <vt:lpstr>Maatschappelijk prioriteren en het reserveren van capaciteit </vt:lpstr>
      <vt:lpstr>Waarom prioriteren en reserveren van capaciteit  Alle netvlakken lopen vol </vt:lpstr>
      <vt:lpstr>Hoe het maatschappelijk prioriteringskader eruit zag</vt:lpstr>
      <vt:lpstr>Actualiteit 2025 </vt:lpstr>
      <vt:lpstr>Categorie 1- Congestieverzachters</vt:lpstr>
      <vt:lpstr>Categorie 2 – Veiligheid </vt:lpstr>
      <vt:lpstr>Categorie 3 – Basisbehoeften  </vt:lpstr>
      <vt:lpstr>Onderscheid KV en GV verdwijnt</vt:lpstr>
      <vt:lpstr>Wat betekent dit specifiek voor GV </vt:lpstr>
      <vt:lpstr>Wat betekent dit specifiek voor KV? </vt:lpstr>
      <vt:lpstr>Woonbehoefte</vt:lpstr>
      <vt:lpstr>Woonbehoefte - Collectief wonen </vt:lpstr>
      <vt:lpstr>Het reserveren van capaciteit</vt:lpstr>
      <vt:lpstr>Tijdslijn</vt:lpstr>
      <vt:lpstr>Woningbouw </vt:lpstr>
      <vt:lpstr>Onzekerheden rond de wachtlijst </vt:lpstr>
      <vt:lpstr>Gezamenlijke afspraken aanvragen transportcapaciteit</vt:lpstr>
      <vt:lpstr>Netbewuste nieuwbouw  Wat is het?  </vt:lpstr>
      <vt:lpstr>Ontwerpprincipes voor netbewuste nieuwbouw Hoofdthema’s </vt:lpstr>
      <vt:lpstr>Maatschappelijk prioriteringskader Generiek prioriteringskader is van toepassing op alle aansluitingen. Het maatschappelijk prioriteringskader is uitgebreid met meerdere functies. In tegenstelling tot eerder is Kleinverbruik nu volledig afgewogen in het nieuwe kader. Er is dus één prioriteringskader waarin Kleinverbruik en Grootverbruik gelijk zijn gesteld.   Voor onderbouwing van het kader heeft de ACM criteria opgesteld voor het bepalen welke functies maatschappelijk belangrijk zijn. De functies/sectoren zijn gebaseerd op verschillende bekende lijsten uit wet- en regelgeving. Voor elke functie heeft de ACM beoordeeld of ze voldoen aan de criteria. Hiermee heeft ACM een veel bredere onderbouwing gemaakt voor het nieuwe prioriteringskader.   Inhoudelijk geldt: Voor congestieverzachters is nu geen wijziging opgenomen.  Aan categorie 2 Veiligheid en 3 Basisbehoefte zijn functies toegevoegd. Bij enkele bestaande functies wordt de bewijslast aangepast om beter aan te sluiten bij de praktijk.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Gemeente Den Helder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Regio Kop van NH</dc:creator>
  <cp:revision>176</cp:revision>
  <dcterms:created xsi:type="dcterms:W3CDTF">2022-12-15T14:32:32Z</dcterms:created>
  <dcterms:modified xsi:type="dcterms:W3CDTF">2026-06-18T10:04:17Z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82100</vt:r8>
  </property>
  <property fmtid="{D5CDD505-2E9C-101B-9397-08002B2CF9AE}" pid="3" name="MediaServiceImageTags">
    <vt:lpwstr/>
  </property>
  <property fmtid="{D5CDD505-2E9C-101B-9397-08002B2CF9AE}" pid="4" name="xd_ProgID">
    <vt:lpwstr/>
  </property>
  <property fmtid="{D5CDD505-2E9C-101B-9397-08002B2CF9AE}" pid="5" name="ContentTypeId">
    <vt:lpwstr>0x01010094561AA71D586C49B039CDEF3898B85D</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bool>false</vt:bool>
  </property>
</Properties>
</file>